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9.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175.jpg" ContentType="image/jpg"/>
  <Override PartName="/ppt/notesSlides/notesSlide44.xml" ContentType="application/vnd.openxmlformats-officedocument.presentationml.notesSlide+xml"/>
  <Override PartName="/ppt/media/image184.jpg" ContentType="image/jpg"/>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208.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3.xml" ContentType="application/vnd.openxmlformats-officedocument.presentationml.tags+xml"/>
  <Override PartName="/ppt/notesSlides/notesSlide51.xml" ContentType="application/vnd.openxmlformats-officedocument.presentationml.notesSlide+xml"/>
  <Override PartName="/ppt/tags/tag24.xml" ContentType="application/vnd.openxmlformats-officedocument.presentationml.tags+xml"/>
  <Override PartName="/ppt/notesSlides/notesSlide52.xml" ContentType="application/vnd.openxmlformats-officedocument.presentationml.notesSlide+xml"/>
  <Override PartName="/ppt/tags/tag25.xml" ContentType="application/vnd.openxmlformats-officedocument.presentationml.tags+xml"/>
  <Override PartName="/ppt/notesSlides/notesSlide53.xml" ContentType="application/vnd.openxmlformats-officedocument.presentationml.notesSlide+xml"/>
  <Override PartName="/ppt/tags/tag26.xml" ContentType="application/vnd.openxmlformats-officedocument.presentationml.tags+xml"/>
  <Override PartName="/ppt/notesSlides/notesSlide54.xml" ContentType="application/vnd.openxmlformats-officedocument.presentationml.notesSlide+xml"/>
  <Override PartName="/ppt/tags/tag27.xml" ContentType="application/vnd.openxmlformats-officedocument.presentationml.tags+xml"/>
  <Override PartName="/ppt/notesSlides/notesSlide55.xml" ContentType="application/vnd.openxmlformats-officedocument.presentationml.notesSlide+xml"/>
  <Override PartName="/ppt/tags/tag28.xml" ContentType="application/vnd.openxmlformats-officedocument.presentationml.tags+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tags/tag30.xml" ContentType="application/vnd.openxmlformats-officedocument.presentationml.tags+xml"/>
  <Override PartName="/ppt/notesSlides/notesSlide58.xml" ContentType="application/vnd.openxmlformats-officedocument.presentationml.notesSlide+xml"/>
  <Override PartName="/ppt/tags/tag31.xml" ContentType="application/vnd.openxmlformats-officedocument.presentationml.tags+xml"/>
  <Override PartName="/ppt/notesSlides/notesSlide59.xml" ContentType="application/vnd.openxmlformats-officedocument.presentationml.notesSlide+xml"/>
  <Override PartName="/ppt/tags/tag32.xml" ContentType="application/vnd.openxmlformats-officedocument.presentationml.tags+xml"/>
  <Override PartName="/ppt/notesSlides/notesSlide60.xml" ContentType="application/vnd.openxmlformats-officedocument.presentationml.notesSlide+xml"/>
  <Override PartName="/ppt/tags/tag33.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6" r:id="rId5"/>
  </p:sldMasterIdLst>
  <p:notesMasterIdLst>
    <p:notesMasterId r:id="rId107"/>
  </p:notesMasterIdLst>
  <p:handoutMasterIdLst>
    <p:handoutMasterId r:id="rId108"/>
  </p:handoutMasterIdLst>
  <p:sldIdLst>
    <p:sldId id="1049" r:id="rId6"/>
    <p:sldId id="1209" r:id="rId7"/>
    <p:sldId id="1213" r:id="rId8"/>
    <p:sldId id="1210" r:id="rId9"/>
    <p:sldId id="257" r:id="rId10"/>
    <p:sldId id="1100" r:id="rId11"/>
    <p:sldId id="1101" r:id="rId12"/>
    <p:sldId id="1102" r:id="rId13"/>
    <p:sldId id="1096" r:id="rId14"/>
    <p:sldId id="1098" r:id="rId15"/>
    <p:sldId id="1087" r:id="rId16"/>
    <p:sldId id="1205" r:id="rId17"/>
    <p:sldId id="1207" r:id="rId18"/>
    <p:sldId id="268" r:id="rId19"/>
    <p:sldId id="269" r:id="rId20"/>
    <p:sldId id="270" r:id="rId21"/>
    <p:sldId id="1206" r:id="rId22"/>
    <p:sldId id="1208" r:id="rId23"/>
    <p:sldId id="1097" r:id="rId24"/>
    <p:sldId id="1094" r:id="rId25"/>
    <p:sldId id="1103" r:id="rId26"/>
    <p:sldId id="1104" r:id="rId27"/>
    <p:sldId id="1174" r:id="rId28"/>
    <p:sldId id="1178" r:id="rId29"/>
    <p:sldId id="259" r:id="rId30"/>
    <p:sldId id="1179" r:id="rId31"/>
    <p:sldId id="1201" r:id="rId32"/>
    <p:sldId id="1202" r:id="rId33"/>
    <p:sldId id="1203" r:id="rId34"/>
    <p:sldId id="1188" r:id="rId35"/>
    <p:sldId id="1189" r:id="rId36"/>
    <p:sldId id="1190" r:id="rId37"/>
    <p:sldId id="1191" r:id="rId38"/>
    <p:sldId id="1192" r:id="rId39"/>
    <p:sldId id="1194" r:id="rId40"/>
    <p:sldId id="1195" r:id="rId41"/>
    <p:sldId id="1196" r:id="rId42"/>
    <p:sldId id="1197" r:id="rId43"/>
    <p:sldId id="1198" r:id="rId44"/>
    <p:sldId id="1186" r:id="rId45"/>
    <p:sldId id="1187" r:id="rId46"/>
    <p:sldId id="1199" r:id="rId47"/>
    <p:sldId id="276" r:id="rId48"/>
    <p:sldId id="277" r:id="rId49"/>
    <p:sldId id="278" r:id="rId50"/>
    <p:sldId id="279" r:id="rId51"/>
    <p:sldId id="280" r:id="rId52"/>
    <p:sldId id="281" r:id="rId53"/>
    <p:sldId id="1211" r:id="rId54"/>
    <p:sldId id="1212" r:id="rId55"/>
    <p:sldId id="1115" r:id="rId56"/>
    <p:sldId id="1125" r:id="rId57"/>
    <p:sldId id="1119" r:id="rId58"/>
    <p:sldId id="1132" r:id="rId59"/>
    <p:sldId id="1127" r:id="rId60"/>
    <p:sldId id="1122" r:id="rId61"/>
    <p:sldId id="1118" r:id="rId62"/>
    <p:sldId id="1128" r:id="rId63"/>
    <p:sldId id="1120" r:id="rId64"/>
    <p:sldId id="1129" r:id="rId65"/>
    <p:sldId id="1131" r:id="rId66"/>
    <p:sldId id="1133" r:id="rId67"/>
    <p:sldId id="1134" r:id="rId68"/>
    <p:sldId id="1135" r:id="rId69"/>
    <p:sldId id="1139" r:id="rId70"/>
    <p:sldId id="1136" r:id="rId71"/>
    <p:sldId id="1137" r:id="rId72"/>
    <p:sldId id="1138" r:id="rId73"/>
    <p:sldId id="1140" r:id="rId74"/>
    <p:sldId id="1141" r:id="rId75"/>
    <p:sldId id="1142" r:id="rId76"/>
    <p:sldId id="1145" r:id="rId77"/>
    <p:sldId id="1143" r:id="rId78"/>
    <p:sldId id="1144" r:id="rId79"/>
    <p:sldId id="1146" r:id="rId80"/>
    <p:sldId id="1147" r:id="rId81"/>
    <p:sldId id="1148" r:id="rId82"/>
    <p:sldId id="1149" r:id="rId83"/>
    <p:sldId id="1150" r:id="rId84"/>
    <p:sldId id="1151" r:id="rId85"/>
    <p:sldId id="1152" r:id="rId86"/>
    <p:sldId id="1153" r:id="rId87"/>
    <p:sldId id="1154" r:id="rId88"/>
    <p:sldId id="1155" r:id="rId89"/>
    <p:sldId id="1156" r:id="rId90"/>
    <p:sldId id="1157" r:id="rId91"/>
    <p:sldId id="1158" r:id="rId92"/>
    <p:sldId id="1159" r:id="rId93"/>
    <p:sldId id="1161" r:id="rId94"/>
    <p:sldId id="1160" r:id="rId95"/>
    <p:sldId id="1162" r:id="rId96"/>
    <p:sldId id="1163" r:id="rId97"/>
    <p:sldId id="1164" r:id="rId98"/>
    <p:sldId id="1166" r:id="rId99"/>
    <p:sldId id="1167" r:id="rId100"/>
    <p:sldId id="1168" r:id="rId101"/>
    <p:sldId id="1169" r:id="rId102"/>
    <p:sldId id="1170" r:id="rId103"/>
    <p:sldId id="1171" r:id="rId104"/>
    <p:sldId id="1172" r:id="rId105"/>
    <p:sldId id="1173" r:id="rId106"/>
  </p:sldIdLst>
  <p:sldSz cx="12192000" cy="6858000"/>
  <p:notesSz cx="7010400" cy="92964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52E"/>
    <a:srgbClr val="20679E"/>
    <a:srgbClr val="7393B0"/>
    <a:srgbClr val="0070C0"/>
    <a:srgbClr val="9EC4E4"/>
    <a:srgbClr val="08477D"/>
    <a:srgbClr val="0060AC"/>
    <a:srgbClr val="005493"/>
    <a:srgbClr val="D0DAE0"/>
    <a:srgbClr val="E8B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4" autoAdjust="0"/>
    <p:restoredTop sz="80319" autoAdjust="0"/>
  </p:normalViewPr>
  <p:slideViewPr>
    <p:cSldViewPr snapToGrid="0" snapToObjects="1">
      <p:cViewPr varScale="1">
        <p:scale>
          <a:sx n="92" d="100"/>
          <a:sy n="92" d="100"/>
        </p:scale>
        <p:origin x="1374"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70" d="100"/>
        <a:sy n="170" d="100"/>
      </p:scale>
      <p:origin x="0" y="0"/>
    </p:cViewPr>
  </p:sorterViewPr>
  <p:notesViewPr>
    <p:cSldViewPr snapToGrid="0" snapToObjects="1">
      <p:cViewPr varScale="1">
        <p:scale>
          <a:sx n="63" d="100"/>
          <a:sy n="63" d="100"/>
        </p:scale>
        <p:origin x="3206"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notesMaster" Target="notesMasters/notesMaster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handoutMaster" Target="handoutMasters/handout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gs" Target="tags/tag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7.wmf"/><Relationship Id="rId1" Type="http://schemas.openxmlformats.org/officeDocument/2006/relationships/image" Target="../media/image294.wmf"/><Relationship Id="rId5" Type="http://schemas.openxmlformats.org/officeDocument/2006/relationships/image" Target="../media/image296.wmf"/><Relationship Id="rId4" Type="http://schemas.openxmlformats.org/officeDocument/2006/relationships/image" Target="../media/image29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9.wmf"/><Relationship Id="rId7" Type="http://schemas.openxmlformats.org/officeDocument/2006/relationships/image" Target="../media/image296.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300.wmf"/><Relationship Id="rId5" Type="http://schemas.openxmlformats.org/officeDocument/2006/relationships/image" Target="../media/image298.wmf"/><Relationship Id="rId4" Type="http://schemas.openxmlformats.org/officeDocument/2006/relationships/image" Target="../media/image29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9.wmf"/><Relationship Id="rId7" Type="http://schemas.openxmlformats.org/officeDocument/2006/relationships/image" Target="../media/image300.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298.wmf"/><Relationship Id="rId5" Type="http://schemas.openxmlformats.org/officeDocument/2006/relationships/image" Target="../media/image295.wmf"/><Relationship Id="rId4" Type="http://schemas.openxmlformats.org/officeDocument/2006/relationships/image" Target="../media/image301.wmf"/><Relationship Id="rId9" Type="http://schemas.openxmlformats.org/officeDocument/2006/relationships/image" Target="../media/image29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9.wmf"/><Relationship Id="rId7" Type="http://schemas.openxmlformats.org/officeDocument/2006/relationships/image" Target="../media/image300.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298.wmf"/><Relationship Id="rId5" Type="http://schemas.openxmlformats.org/officeDocument/2006/relationships/image" Target="../media/image295.wmf"/><Relationship Id="rId4" Type="http://schemas.openxmlformats.org/officeDocument/2006/relationships/image" Target="../media/image301.wmf"/><Relationship Id="rId9" Type="http://schemas.openxmlformats.org/officeDocument/2006/relationships/image" Target="../media/image296.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7.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FB81C4-DC99-4FEF-A359-39D8D958C2EA}"/>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A6EB2344-5FAE-4BBB-B225-A4384A29096C}"/>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BEB0B27-CF78-47B5-9405-7AA21CD5866E}" type="datetimeFigureOut">
              <a:rPr lang="en-US" smtClean="0"/>
              <a:t>3/12/2021</a:t>
            </a:fld>
            <a:endParaRPr lang="en-US"/>
          </a:p>
        </p:txBody>
      </p:sp>
      <p:sp>
        <p:nvSpPr>
          <p:cNvPr id="4" name="Footer Placeholder 3">
            <a:extLst>
              <a:ext uri="{FF2B5EF4-FFF2-40B4-BE49-F238E27FC236}">
                <a16:creationId xmlns:a16="http://schemas.microsoft.com/office/drawing/2014/main" id="{079D2331-3229-4DE8-817F-4AE982172F73}"/>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2F81C6-8E0B-471C-8C63-C423A8F586AC}"/>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C6FE3B7-5D20-4471-980C-93ACA362B1C4}" type="slidenum">
              <a:rPr lang="en-US" smtClean="0"/>
              <a:t>‹#›</a:t>
            </a:fld>
            <a:endParaRPr lang="en-US"/>
          </a:p>
        </p:txBody>
      </p:sp>
    </p:spTree>
    <p:custDataLst>
      <p:tags r:id="rId2"/>
    </p:custDataLst>
    <p:extLst>
      <p:ext uri="{BB962C8B-B14F-4D97-AF65-F5344CB8AC3E}">
        <p14:creationId xmlns:p14="http://schemas.microsoft.com/office/powerpoint/2010/main" val="481518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3C6A595-AEE0-4D4A-9255-5592C18F173D}" type="datetimeFigureOut">
              <a:rPr lang="en-US" smtClean="0"/>
              <a:t>3/12/2021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231DC55-7B42-BA4F-A828-7A3786BF8013}" type="slidenum">
              <a:rPr lang="en-US" smtClean="0"/>
              <a:t>‹#›</a:t>
            </a:fld>
            <a:endParaRPr lang="en-US" dirty="0"/>
          </a:p>
        </p:txBody>
      </p:sp>
    </p:spTree>
    <p:extLst>
      <p:ext uri="{BB962C8B-B14F-4D97-AF65-F5344CB8AC3E}">
        <p14:creationId xmlns:p14="http://schemas.microsoft.com/office/powerpoint/2010/main" val="52077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31.941000000000003" TargetMode="External"/><Relationship Id="rId3" Type="http://schemas.openxmlformats.org/officeDocument/2006/relationships/hyperlink" Target="https://app.pluralsight.com/player?course=java-bdd-cucumber-gherkin-getting-started&amp;author=john-smart&amp;name=027e3617-f3e2-4adf-8f70-6e2d9ebfaa97&amp;clip=1&amp;mode=live&amp;start=19.73624999999999" TargetMode="External"/><Relationship Id="rId7" Type="http://schemas.openxmlformats.org/officeDocument/2006/relationships/hyperlink" Target="https://app.pluralsight.com/player?course=java-bdd-cucumber-gherkin-getting-started&amp;author=john-smart&amp;name=027e3617-f3e2-4adf-8f70-6e2d9ebfaa97&amp;clip=1&amp;mode=live&amp;start=29.74033333333334"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27.259166666666673" TargetMode="External"/><Relationship Id="rId11"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24.627" TargetMode="External"/><Relationship Id="rId10" Type="http://schemas.openxmlformats.org/officeDocument/2006/relationships/hyperlink" Target="https://app.pluralsight.com/player?course=java-bdd-cucumber-gherkin-getting-started&amp;author=john-smart&amp;name=027e3617-f3e2-4adf-8f70-6e2d9ebfaa97&amp;clip=1&amp;mode=live&amp;start=36.18" TargetMode="External"/><Relationship Id="rId4" Type="http://schemas.openxmlformats.org/officeDocument/2006/relationships/hyperlink" Target="https://app.pluralsight.com/player?course=java-bdd-cucumber-gherkin-getting-started&amp;author=john-smart&amp;name=027e3617-f3e2-4adf-8f70-6e2d9ebfaa97&amp;clip=1&amp;mode=live&amp;start=22.813285714285715" TargetMode="External"/><Relationship Id="rId9" Type="http://schemas.openxmlformats.org/officeDocument/2006/relationships/hyperlink" Target="https://app.pluralsight.com/player?course=java-bdd-cucumber-gherkin-getting-started&amp;author=john-smart&amp;name=027e3617-f3e2-4adf-8f70-6e2d9ebfaa97&amp;clip=1&amp;mode=live&amp;start=34.337"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pp.pluralsight.com/player?course=java-bdd-cucumber-gherkin-getting-started&amp;author=john-smart&amp;name=027e3617-f3e2-4adf-8f70-6e2d9ebfaa97&amp;clip=1&amp;mode=live&amp;start=36.18" TargetMode="External"/><Relationship Id="rId7"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44.32049999999998" TargetMode="External"/><Relationship Id="rId5" Type="http://schemas.openxmlformats.org/officeDocument/2006/relationships/hyperlink" Target="https://app.pluralsight.com/player?course=java-bdd-cucumber-gherkin-getting-started&amp;author=john-smart&amp;name=027e3617-f3e2-4adf-8f70-6e2d9ebfaa97&amp;clip=1&amp;mode=live&amp;start=41.777" TargetMode="External"/><Relationship Id="rId4" Type="http://schemas.openxmlformats.org/officeDocument/2006/relationships/hyperlink" Target="https://app.pluralsight.com/player?course=java-bdd-cucumber-gherkin-getting-started&amp;author=john-smart&amp;name=027e3617-f3e2-4adf-8f70-6e2d9ebfaa97&amp;clip=1&amp;mode=live&amp;start=39.7426"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57.754888888888885" TargetMode="External"/><Relationship Id="rId3" Type="http://schemas.openxmlformats.org/officeDocument/2006/relationships/hyperlink" Target="https://app.pluralsight.com/player?course=java-bdd-cucumber-gherkin-getting-started&amp;author=john-smart&amp;name=027e3617-f3e2-4adf-8f70-6e2d9ebfaa97&amp;clip=1&amp;mode=live&amp;start=44.32049999999998" TargetMode="External"/><Relationship Id="rId7" Type="http://schemas.openxmlformats.org/officeDocument/2006/relationships/hyperlink" Target="https://app.pluralsight.com/player?course=java-bdd-cucumber-gherkin-getting-started&amp;author=john-smart&amp;name=027e3617-f3e2-4adf-8f70-6e2d9ebfaa97&amp;clip=1&amp;mode=live&amp;start=54.83825"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52.45242857142857" TargetMode="External"/><Relationship Id="rId11"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50.285799999999995" TargetMode="External"/><Relationship Id="rId10" Type="http://schemas.openxmlformats.org/officeDocument/2006/relationships/hyperlink" Target="https://app.pluralsight.com/player?course=java-bdd-cucumber-gherkin-getting-started&amp;author=john-smart&amp;name=027e3617-f3e2-4adf-8f70-6e2d9ebfaa97&amp;clip=1&amp;mode=live&amp;start=64.84028571428571" TargetMode="External"/><Relationship Id="rId4" Type="http://schemas.openxmlformats.org/officeDocument/2006/relationships/hyperlink" Target="https://app.pluralsight.com/player?course=java-bdd-cucumber-gherkin-getting-started&amp;author=john-smart&amp;name=027e3617-f3e2-4adf-8f70-6e2d9ebfaa97&amp;clip=1&amp;mode=live&amp;start=47.53525" TargetMode="External"/><Relationship Id="rId9" Type="http://schemas.openxmlformats.org/officeDocument/2006/relationships/hyperlink" Target="https://app.pluralsight.com/player?course=java-bdd-cucumber-gherkin-getting-started&amp;author=john-smart&amp;name=027e3617-f3e2-4adf-8f70-6e2d9ebfaa97&amp;clip=1&amp;mode=live&amp;start=60.18266666666666"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76.65477777777781" TargetMode="External"/><Relationship Id="rId3" Type="http://schemas.openxmlformats.org/officeDocument/2006/relationships/hyperlink" Target="https://app.pluralsight.com/player?course=java-bdd-cucumber-gherkin-getting-started&amp;author=john-smart&amp;name=027e3617-f3e2-4adf-8f70-6e2d9ebfaa97&amp;clip=1&amp;mode=live&amp;start=64.84028571428571" TargetMode="External"/><Relationship Id="rId7" Type="http://schemas.openxmlformats.org/officeDocument/2006/relationships/hyperlink" Target="https://app.pluralsight.com/player?course=java-bdd-cucumber-gherkin-getting-started&amp;author=john-smart&amp;name=027e3617-f3e2-4adf-8f70-6e2d9ebfaa97&amp;clip=1&amp;mode=live&amp;start=73.9584999999999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71.22928571428574" TargetMode="External"/><Relationship Id="rId5" Type="http://schemas.openxmlformats.org/officeDocument/2006/relationships/hyperlink" Target="https://app.pluralsight.com/player?course=java-bdd-cucumber-gherkin-getting-started&amp;author=john-smart&amp;name=027e3617-f3e2-4adf-8f70-6e2d9ebfaa97&amp;clip=1&amp;mode=live&amp;start=68.77312500000002" TargetMode="External"/><Relationship Id="rId4" Type="http://schemas.openxmlformats.org/officeDocument/2006/relationships/hyperlink" Target="https://app.pluralsight.com/player?course=java-bdd-cucumber-gherkin-getting-started&amp;author=john-smart&amp;name=027e3617-f3e2-4adf-8f70-6e2d9ebfaa97&amp;clip=1&amp;mode=live&amp;start=67.12100000000002" TargetMode="External"/><Relationship Id="rId9" Type="http://schemas.openxmlformats.org/officeDocument/2006/relationships/hyperlink" Target="https://app.pluralsight.com/player?course=java-bdd-cucumber-gherkin-getting-started&amp;author=john-smart&amp;name=027e3617-f3e2-4adf-8f70-6e2d9ebfaa97&amp;clip=1&amp;mode=live&amp;start=153.969"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92.4742857142857" TargetMode="External"/><Relationship Id="rId13" Type="http://schemas.openxmlformats.org/officeDocument/2006/relationships/hyperlink" Target="https://app.pluralsight.com/player?course=java-bdd-cucumber-gherkin-getting-started&amp;author=john-smart&amp;name=027e3617-f3e2-4adf-8f70-6e2d9ebfaa97&amp;clip=1&amp;mode=live&amp;start=104.5746" TargetMode="External"/><Relationship Id="rId18" Type="http://schemas.openxmlformats.org/officeDocument/2006/relationships/hyperlink" Target="https://app.pluralsight.com/player?course=java-bdd-cucumber-gherkin-getting-started&amp;author=john-smart&amp;name=027e3617-f3e2-4adf-8f70-6e2d9ebfaa97&amp;clip=1&amp;mode=live&amp;start=117.61242857142857" TargetMode="External"/><Relationship Id="rId3" Type="http://schemas.openxmlformats.org/officeDocument/2006/relationships/hyperlink" Target="https://app.pluralsight.com/player?course=java-bdd-cucumber-gherkin-getting-started&amp;author=john-smart&amp;name=027e3617-f3e2-4adf-8f70-6e2d9ebfaa97&amp;clip=1&amp;mode=live&amp;start=79.57837499999997" TargetMode="External"/><Relationship Id="rId21" Type="http://schemas.openxmlformats.org/officeDocument/2006/relationships/hyperlink" Target="https://app.pluralsight.com/player?course=java-bdd-cucumber-gherkin-getting-started&amp;author=john-smart&amp;name=027e3617-f3e2-4adf-8f70-6e2d9ebfaa97&amp;clip=1&amp;mode=live&amp;start=125.70850000000002" TargetMode="External"/><Relationship Id="rId7" Type="http://schemas.openxmlformats.org/officeDocument/2006/relationships/hyperlink" Target="https://app.pluralsight.com/player?course=java-bdd-cucumber-gherkin-getting-started&amp;author=john-smart&amp;name=027e3617-f3e2-4adf-8f70-6e2d9ebfaa97&amp;clip=1&amp;mode=live&amp;start=89.25666666666666" TargetMode="External"/><Relationship Id="rId12" Type="http://schemas.openxmlformats.org/officeDocument/2006/relationships/hyperlink" Target="https://app.pluralsight.com/player?course=java-bdd-cucumber-gherkin-getting-started&amp;author=john-smart&amp;name=027e3617-f3e2-4adf-8f70-6e2d9ebfaa97&amp;clip=1&amp;mode=live&amp;start=102.0793" TargetMode="External"/><Relationship Id="rId17" Type="http://schemas.openxmlformats.org/officeDocument/2006/relationships/hyperlink" Target="https://app.pluralsight.com/player?course=java-bdd-cucumber-gherkin-getting-started&amp;author=john-smart&amp;name=027e3617-f3e2-4adf-8f70-6e2d9ebfaa97&amp;clip=1&amp;mode=live&amp;start=114.65987499999999" TargetMode="External"/><Relationship Id="rId2" Type="http://schemas.openxmlformats.org/officeDocument/2006/relationships/slide" Target="../slides/slide38.xml"/><Relationship Id="rId16" Type="http://schemas.openxmlformats.org/officeDocument/2006/relationships/hyperlink" Target="https://app.pluralsight.com/player?course=java-bdd-cucumber-gherkin-getting-started&amp;author=john-smart&amp;name=027e3617-f3e2-4adf-8f70-6e2d9ebfaa97&amp;clip=1&amp;mode=live&amp;start=112.804" TargetMode="External"/><Relationship Id="rId20" Type="http://schemas.openxmlformats.org/officeDocument/2006/relationships/hyperlink" Target="https://app.pluralsight.com/player?course=java-bdd-cucumber-gherkin-getting-started&amp;author=john-smart&amp;name=027e3617-f3e2-4adf-8f70-6e2d9ebfaa97&amp;clip=1&amp;mode=live&amp;start=124.08212500000002" TargetMode="Externa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87.10820000000002" TargetMode="External"/><Relationship Id="rId11" Type="http://schemas.openxmlformats.org/officeDocument/2006/relationships/hyperlink" Target="https://app.pluralsight.com/player?course=java-bdd-cucumber-gherkin-getting-started&amp;author=john-smart&amp;name=027e3617-f3e2-4adf-8f70-6e2d9ebfaa97&amp;clip=1&amp;mode=live&amp;start=99.62071428571429" TargetMode="External"/><Relationship Id="rId24"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85.36239999999998" TargetMode="External"/><Relationship Id="rId15" Type="http://schemas.openxmlformats.org/officeDocument/2006/relationships/hyperlink" Target="https://app.pluralsight.com/player?course=java-bdd-cucumber-gherkin-getting-started&amp;author=john-smart&amp;name=027e3617-f3e2-4adf-8f70-6e2d9ebfaa97&amp;clip=1&amp;mode=live&amp;start=109.7695" TargetMode="External"/><Relationship Id="rId23" Type="http://schemas.openxmlformats.org/officeDocument/2006/relationships/hyperlink" Target="https://app.pluralsight.com/player?course=java-bdd-cucumber-gherkin-getting-started&amp;author=john-smart&amp;name=027e3617-f3e2-4adf-8f70-6e2d9ebfaa97&amp;clip=1&amp;mode=live&amp;start=131.03466666666665" TargetMode="External"/><Relationship Id="rId10" Type="http://schemas.openxmlformats.org/officeDocument/2006/relationships/hyperlink" Target="https://app.pluralsight.com/player?course=java-bdd-cucumber-gherkin-getting-started&amp;author=john-smart&amp;name=027e3617-f3e2-4adf-8f70-6e2d9ebfaa97&amp;clip=1&amp;mode=live&amp;start=96.94269999999999" TargetMode="External"/><Relationship Id="rId19" Type="http://schemas.openxmlformats.org/officeDocument/2006/relationships/hyperlink" Target="https://app.pluralsight.com/player?course=java-bdd-cucumber-gherkin-getting-started&amp;author=john-smart&amp;name=027e3617-f3e2-4adf-8f70-6e2d9ebfaa97&amp;clip=1&amp;mode=live&amp;start=120.52285714285716" TargetMode="External"/><Relationship Id="rId4" Type="http://schemas.openxmlformats.org/officeDocument/2006/relationships/hyperlink" Target="https://app.pluralsight.com/player?course=java-bdd-cucumber-gherkin-getting-started&amp;author=john-smart&amp;name=027e3617-f3e2-4adf-8f70-6e2d9ebfaa97&amp;clip=1&amp;mode=live&amp;start=83.03499999999998" TargetMode="External"/><Relationship Id="rId9" Type="http://schemas.openxmlformats.org/officeDocument/2006/relationships/hyperlink" Target="https://app.pluralsight.com/player?course=java-bdd-cucumber-gherkin-getting-started&amp;author=john-smart&amp;name=027e3617-f3e2-4adf-8f70-6e2d9ebfaa97&amp;clip=1&amp;mode=live&amp;start=94.64100000000002" TargetMode="External"/><Relationship Id="rId14" Type="http://schemas.openxmlformats.org/officeDocument/2006/relationships/hyperlink" Target="https://app.pluralsight.com/player?course=java-bdd-cucumber-gherkin-getting-started&amp;author=john-smart&amp;name=027e3617-f3e2-4adf-8f70-6e2d9ebfaa97&amp;clip=1&amp;mode=live&amp;start=107.81912500000001" TargetMode="External"/><Relationship Id="rId22" Type="http://schemas.openxmlformats.org/officeDocument/2006/relationships/hyperlink" Target="https://app.pluralsight.com/player?course=java-bdd-cucumber-gherkin-getting-started&amp;author=john-smart&amp;name=027e3617-f3e2-4adf-8f70-6e2d9ebfaa97&amp;clip=1&amp;mode=live&amp;start=128.55557142857143"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143.48049999999995" TargetMode="External"/><Relationship Id="rId3" Type="http://schemas.openxmlformats.org/officeDocument/2006/relationships/hyperlink" Target="https://app.pluralsight.com/player?course=java-bdd-cucumber-gherkin-getting-started&amp;author=john-smart&amp;name=027e3617-f3e2-4adf-8f70-6e2d9ebfaa97&amp;clip=1&amp;mode=live&amp;start=131.03466666666665" TargetMode="External"/><Relationship Id="rId7" Type="http://schemas.openxmlformats.org/officeDocument/2006/relationships/hyperlink" Target="https://app.pluralsight.com/player?course=java-bdd-cucumber-gherkin-getting-started&amp;author=john-smart&amp;name=027e3617-f3e2-4adf-8f70-6e2d9ebfaa97&amp;clip=1&amp;mode=live&amp;start=140.959" TargetMode="External"/><Relationship Id="rId12"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138.391" TargetMode="External"/><Relationship Id="rId11" Type="http://schemas.openxmlformats.org/officeDocument/2006/relationships/hyperlink" Target="https://app.pluralsight.com/player?course=java-bdd-cucumber-gherkin-getting-started&amp;author=john-smart&amp;name=027e3617-f3e2-4adf-8f70-6e2d9ebfaa97&amp;clip=1&amp;mode=live&amp;start=151.64357142857142" TargetMode="External"/><Relationship Id="rId5" Type="http://schemas.openxmlformats.org/officeDocument/2006/relationships/hyperlink" Target="https://app.pluralsight.com/player?course=java-bdd-cucumber-gherkin-getting-started&amp;author=john-smart&amp;name=027e3617-f3e2-4adf-8f70-6e2d9ebfaa97&amp;clip=1&amp;mode=live&amp;start=136.03699999999998" TargetMode="External"/><Relationship Id="rId10" Type="http://schemas.openxmlformats.org/officeDocument/2006/relationships/hyperlink" Target="https://app.pluralsight.com/player?course=java-bdd-cucumber-gherkin-getting-started&amp;author=john-smart&amp;name=027e3617-f3e2-4adf-8f70-6e2d9ebfaa97&amp;clip=1&amp;mode=live&amp;start=148.6" TargetMode="External"/><Relationship Id="rId4" Type="http://schemas.openxmlformats.org/officeDocument/2006/relationships/hyperlink" Target="https://app.pluralsight.com/player?course=java-bdd-cucumber-gherkin-getting-started&amp;author=john-smart&amp;name=027e3617-f3e2-4adf-8f70-6e2d9ebfaa97&amp;clip=1&amp;mode=live&amp;start=133.53024999999997" TargetMode="External"/><Relationship Id="rId9" Type="http://schemas.openxmlformats.org/officeDocument/2006/relationships/hyperlink" Target="https://app.pluralsight.com/player?course=java-bdd-cucumber-gherkin-getting-started&amp;author=john-smart&amp;name=027e3617-f3e2-4adf-8f70-6e2d9ebfaa97&amp;clip=1&amp;mode=live&amp;start=146.356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a:t>
            </a:fld>
            <a:endParaRPr lang="en-US" dirty="0"/>
          </a:p>
        </p:txBody>
      </p:sp>
    </p:spTree>
    <p:extLst>
      <p:ext uri="{BB962C8B-B14F-4D97-AF65-F5344CB8AC3E}">
        <p14:creationId xmlns:p14="http://schemas.microsoft.com/office/powerpoint/2010/main" val="418771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Instead of passing requirements from one person to another and hoping everyone understands what is going on, the team that practices BDD get together early enough to have conversation about what customers really needs. It gives us techniques to structure to facilitate that conversation.</a:t>
            </a:r>
          </a:p>
          <a:p>
            <a:r>
              <a:rPr lang="en-US" baseline="0" dirty="0"/>
              <a:t> The team talk through concrete and examples and counter examples of how a user would interact with the application and what outcomes they would to achieve.</a:t>
            </a:r>
          </a:p>
          <a:p>
            <a:r>
              <a:rPr lang="en-US" baseline="0" dirty="0"/>
              <a:t>By the end of conversation everyone has a clear picture of what they need to build and just as importantly why it would be useful, and it’s not a one-way street. The team members get to ask questions and voice doubts, even to propose new ideas or suggestion that all go towards making features better. It’s a little bit like a building a picture of the feature bit by bit.  This is called discover or illustrate phase. </a:t>
            </a:r>
          </a:p>
        </p:txBody>
      </p:sp>
      <p:sp>
        <p:nvSpPr>
          <p:cNvPr id="4" name="Slide Number Placeholder 3"/>
          <p:cNvSpPr>
            <a:spLocks noGrp="1"/>
          </p:cNvSpPr>
          <p:nvPr>
            <p:ph type="sldNum" sz="quarter" idx="10"/>
          </p:nvPr>
        </p:nvSpPr>
        <p:spPr/>
        <p:txBody>
          <a:bodyPr/>
          <a:lstStyle/>
          <a:p>
            <a:fld id="{E231DC55-7B42-BA4F-A828-7A3786BF8013}" type="slidenum">
              <a:rPr lang="en-US" smtClean="0"/>
              <a:t>10</a:t>
            </a:fld>
            <a:endParaRPr lang="en-US" dirty="0"/>
          </a:p>
        </p:txBody>
      </p:sp>
    </p:spTree>
    <p:extLst>
      <p:ext uri="{BB962C8B-B14F-4D97-AF65-F5344CB8AC3E}">
        <p14:creationId xmlns:p14="http://schemas.microsoft.com/office/powerpoint/2010/main" val="14563692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for tests, one for each condition. </a:t>
            </a:r>
          </a:p>
        </p:txBody>
      </p:sp>
      <p:sp>
        <p:nvSpPr>
          <p:cNvPr id="4" name="Slide Number Placeholder 3"/>
          <p:cNvSpPr>
            <a:spLocks noGrp="1"/>
          </p:cNvSpPr>
          <p:nvPr>
            <p:ph type="sldNum" sz="quarter" idx="10"/>
          </p:nvPr>
        </p:nvSpPr>
        <p:spPr/>
        <p:txBody>
          <a:bodyPr/>
          <a:lstStyle/>
          <a:p>
            <a:fld id="{E231DC55-7B42-BA4F-A828-7A3786BF8013}" type="slidenum">
              <a:rPr lang="en-US" smtClean="0"/>
              <a:t>100</a:t>
            </a:fld>
            <a:endParaRPr lang="en-US" dirty="0"/>
          </a:p>
        </p:txBody>
      </p:sp>
    </p:spTree>
    <p:extLst>
      <p:ext uri="{BB962C8B-B14F-4D97-AF65-F5344CB8AC3E}">
        <p14:creationId xmlns:p14="http://schemas.microsoft.com/office/powerpoint/2010/main" val="1769306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101</a:t>
            </a:fld>
            <a:endParaRPr lang="en-US" dirty="0"/>
          </a:p>
        </p:txBody>
      </p:sp>
    </p:spTree>
    <p:extLst>
      <p:ext uri="{BB962C8B-B14F-4D97-AF65-F5344CB8AC3E}">
        <p14:creationId xmlns:p14="http://schemas.microsoft.com/office/powerpoint/2010/main" val="11492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BDD works by giving teams a single source of truth. Executable specifications written in a business language that </a:t>
            </a:r>
          </a:p>
          <a:p>
            <a:pPr marL="228600" indent="-228600">
              <a:buAutoNum type="arabicPeriod"/>
            </a:pPr>
            <a:r>
              <a:rPr lang="en-US" sz="1200" kern="1200" dirty="0">
                <a:solidFill>
                  <a:schemeClr val="tx1"/>
                </a:solidFill>
                <a:effectLst/>
                <a:latin typeface="+mn-lt"/>
                <a:ea typeface="+mn-ea"/>
                <a:cs typeface="+mn-cs"/>
              </a:rPr>
              <a:t>work both as specifications and as automated tests, </a:t>
            </a:r>
          </a:p>
          <a:p>
            <a:pPr marL="228600" indent="-228600">
              <a:buAutoNum type="arabicPeriod"/>
            </a:pPr>
            <a:r>
              <a:rPr lang="en-US" sz="1200" kern="1200" dirty="0">
                <a:solidFill>
                  <a:schemeClr val="tx1"/>
                </a:solidFill>
                <a:effectLst/>
                <a:latin typeface="+mn-lt"/>
                <a:ea typeface="+mn-ea"/>
                <a:cs typeface="+mn-cs"/>
              </a:rPr>
              <a:t>and unlike traditional test automation, teams that practice BDD write these automated tests before, or as, a feature is being developed, so it helps drive and accelerate development work and helps the developers as well rather than just finding defects after the work is completed.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when a feature is delivered, </a:t>
            </a:r>
          </a:p>
          <a:p>
            <a:r>
              <a:rPr lang="en-US" sz="1200" kern="1200" dirty="0">
                <a:solidFill>
                  <a:schemeClr val="tx1"/>
                </a:solidFill>
                <a:effectLst/>
                <a:latin typeface="+mn-lt"/>
                <a:ea typeface="+mn-ea"/>
                <a:cs typeface="+mn-cs"/>
              </a:rPr>
              <a:t>3. these specifications act as documented examples of how the application actually works, and the best thing about this kind of functional documentation is that as long as the tests pass, you can be pretty confident that it's up to date. Working collaboratively like this gives us massive benefits on many, many levels. Agile is all about collaboration, but BDD forces you to be really agile, not just to go through the motions.</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11</a:t>
            </a:fld>
            <a:endParaRPr lang="en-US" dirty="0"/>
          </a:p>
        </p:txBody>
      </p:sp>
    </p:spTree>
    <p:extLst>
      <p:ext uri="{BB962C8B-B14F-4D97-AF65-F5344CB8AC3E}">
        <p14:creationId xmlns:p14="http://schemas.microsoft.com/office/powerpoint/2010/main" val="29273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often say that BDD helps us bridge the communication gap between business folk and the development team, but it also makes team members within the team itself communicate better. This early collaboration gives teams a deep shared understanding of what the business really needs, and this helps them deliver more innovative higher-value features, and teams that participate in this sort of activity really feel like they own the solution. It makes them more motivated and engaged.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12</a:t>
            </a:fld>
            <a:endParaRPr lang="en-US" dirty="0"/>
          </a:p>
        </p:txBody>
      </p:sp>
    </p:spTree>
    <p:extLst>
      <p:ext uri="{BB962C8B-B14F-4D97-AF65-F5344CB8AC3E}">
        <p14:creationId xmlns:p14="http://schemas.microsoft.com/office/powerpoint/2010/main" val="283337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automated acceptance tests give faster feedback and more confidence about the features we build. Teams practicing BDD generally see a huge drop in defects, not only from the automated tests, but more importantly because you don't get this communication gap and the developers really, really understand what they're building. </a:t>
            </a:r>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13</a:t>
            </a:fld>
            <a:endParaRPr lang="en-US" dirty="0"/>
          </a:p>
        </p:txBody>
      </p:sp>
    </p:spTree>
    <p:extLst>
      <p:ext uri="{BB962C8B-B14F-4D97-AF65-F5344CB8AC3E}">
        <p14:creationId xmlns:p14="http://schemas.microsoft.com/office/powerpoint/2010/main" val="201154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Gherkin?</a:t>
            </a:r>
          </a:p>
          <a:p>
            <a:r>
              <a:rPr lang="en-US" dirty="0"/>
              <a:t>So what is Gherkin and what is Cucumber, and where do they fit in to the BDD landscape? Well, Gherkin is that Given-When-Then notation we mentioned earlier. It's what we write our executable specifications in when we practice BDD with Cucumber. It's designed to be both business friendly and easy to automate. Doing both is a bit of a trick, and we'll look at some techniques later on to get this balance right. And Cucumber is the automation library that we use to run our executable specifications. Cucumber lets</a:t>
            </a:r>
          </a:p>
        </p:txBody>
      </p:sp>
      <p:sp>
        <p:nvSpPr>
          <p:cNvPr id="4" name="Slide Number Placeholder 3"/>
          <p:cNvSpPr>
            <a:spLocks noGrp="1"/>
          </p:cNvSpPr>
          <p:nvPr>
            <p:ph type="sldNum" sz="quarter" idx="5"/>
          </p:nvPr>
        </p:nvSpPr>
        <p:spPr/>
        <p:txBody>
          <a:bodyPr/>
          <a:lstStyle/>
          <a:p>
            <a:fld id="{E231DC55-7B42-BA4F-A828-7A3786BF8013}" type="slidenum">
              <a:rPr lang="en-US" smtClean="0"/>
              <a:t>14</a:t>
            </a:fld>
            <a:endParaRPr lang="en-US" dirty="0"/>
          </a:p>
        </p:txBody>
      </p:sp>
    </p:spTree>
    <p:extLst>
      <p:ext uri="{BB962C8B-B14F-4D97-AF65-F5344CB8AC3E}">
        <p14:creationId xmlns:p14="http://schemas.microsoft.com/office/powerpoint/2010/main" val="381180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take a look at some real Gherkin. This is a simple Gherkin script. As you can see, it's written in almost plain English. You can also see that it's written in terms that a business person could understand, talking about business domain concepts like customers and orders that business people can relate to. Always remember, Gherkin is above all a communication tool. Finally, as we'll see shortly, this text is actually executable. We can wire this up to test automation code and turn these plain English requirements into a fully-fledged automated acceptance test. Now I did say almost plain English, and there is a little bit of structure that Gherkin scenarios need to follow</a:t>
            </a:r>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15</a:t>
            </a:fld>
            <a:endParaRPr lang="en-US" dirty="0"/>
          </a:p>
        </p:txBody>
      </p:sp>
    </p:spTree>
    <p:extLst>
      <p:ext uri="{BB962C8B-B14F-4D97-AF65-F5344CB8AC3E}">
        <p14:creationId xmlns:p14="http://schemas.microsoft.com/office/powerpoint/2010/main" val="416245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see it here. Gherkin specifications describe features, so we start with a description of the feature we are discussing. </a:t>
            </a:r>
          </a:p>
          <a:p>
            <a:r>
              <a:rPr lang="en-US" sz="1200" kern="1200" dirty="0">
                <a:solidFill>
                  <a:schemeClr val="tx1"/>
                </a:solidFill>
                <a:effectLst/>
                <a:latin typeface="+mn-lt"/>
                <a:ea typeface="+mn-ea"/>
                <a:cs typeface="+mn-cs"/>
              </a:rPr>
              <a:t>This one is from our demo project, which is an online delivery service for smoothies.</a:t>
            </a:r>
          </a:p>
          <a:p>
            <a:r>
              <a:rPr lang="en-US" sz="1200" kern="1200" dirty="0">
                <a:solidFill>
                  <a:schemeClr val="tx1"/>
                </a:solidFill>
                <a:effectLst/>
                <a:latin typeface="+mn-lt"/>
                <a:ea typeface="+mn-ea"/>
                <a:cs typeface="+mn-cs"/>
              </a:rPr>
              <a:t>Customers could sign up and get their morning smoothie everyday for breakfast, and this particular requirement describes what happens when customers want to view their orders. A feature is illustrated by a number of examples, which we call scenarios. Each scenario illustrates a business rule, and sometimes you can have several scenarios to describe different variations or educators. The scenario here would be the first of many, and describes a customer, Michael, who wants to view his current order. Scenarios use special words like Given, When, and Then. At the start of each line, these can structure to our scenarios. The first two lines here are our preconditions. Given Michael is a Morning Freshness member and he has ordered a Green Goodness Smoothie. This describes a state of the system at the start of the scenario. The When is the heart of the scenario. It's where all the action happens. It's what the scenario is really about. In this case, we're saying when Michael views his upcoming orders. Finally the Then describes the outcomes we expect. Michael should see the orders that he's made with the correct status</a:t>
            </a:r>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16</a:t>
            </a:fld>
            <a:endParaRPr lang="en-US" dirty="0"/>
          </a:p>
        </p:txBody>
      </p:sp>
    </p:spTree>
    <p:extLst>
      <p:ext uri="{BB962C8B-B14F-4D97-AF65-F5344CB8AC3E}">
        <p14:creationId xmlns:p14="http://schemas.microsoft.com/office/powerpoint/2010/main" val="1935539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And what is Cucumber? Well Cucumber is a tool that lets us turn Gherkin scenarios like this into automated tests. So Gherkin is the notation we use to write our executable specifications, and Cucumber is the software we use to automate these executable specifications. And the software interacts with the application that we are testing.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1DC55-7B42-BA4F-A828-7A3786BF80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354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module, we'll be looking at what comes before Cucumber and Gherkin. We'll be looking at how teams collaborate to define the specifications that we end up writing in Gherkin and automating in Cucumber. In the previous module, we saw how there's a lot more to behavior-driven development than just writing Cucumber test scripts. The important part of BDD happens well before you open your development environment.</a:t>
            </a:r>
          </a:p>
        </p:txBody>
      </p:sp>
      <p:sp>
        <p:nvSpPr>
          <p:cNvPr id="4" name="Slide Number Placeholder 3"/>
          <p:cNvSpPr>
            <a:spLocks noGrp="1"/>
          </p:cNvSpPr>
          <p:nvPr>
            <p:ph type="sldNum" sz="quarter" idx="5"/>
          </p:nvPr>
        </p:nvSpPr>
        <p:spPr/>
        <p:txBody>
          <a:bodyPr/>
          <a:lstStyle/>
          <a:p>
            <a:fld id="{E231DC55-7B42-BA4F-A828-7A3786BF8013}" type="slidenum">
              <a:rPr lang="en-US" smtClean="0"/>
              <a:t>18</a:t>
            </a:fld>
            <a:endParaRPr lang="en-US" dirty="0"/>
          </a:p>
        </p:txBody>
      </p:sp>
    </p:spTree>
    <p:extLst>
      <p:ext uri="{BB962C8B-B14F-4D97-AF65-F5344CB8AC3E}">
        <p14:creationId xmlns:p14="http://schemas.microsoft.com/office/powerpoint/2010/main" val="678128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first phase of BDD called illustrate or discover phase.</a:t>
            </a:r>
            <a:r>
              <a:rPr lang="en-US" baseline="0" dirty="0"/>
              <a:t> Product owner and the team get together a draw a picture or a mental model of the feature that business needs. Team talks about concrete examples about how features would work and their benefits. The main tools we use are whiteboards and post-its and aim to produce a list we can use for this features. </a:t>
            </a:r>
          </a:p>
        </p:txBody>
      </p:sp>
      <p:sp>
        <p:nvSpPr>
          <p:cNvPr id="4" name="Slide Number Placeholder 3"/>
          <p:cNvSpPr>
            <a:spLocks noGrp="1"/>
          </p:cNvSpPr>
          <p:nvPr>
            <p:ph type="sldNum" sz="quarter" idx="10"/>
          </p:nvPr>
        </p:nvSpPr>
        <p:spPr/>
        <p:txBody>
          <a:bodyPr/>
          <a:lstStyle/>
          <a:p>
            <a:fld id="{E231DC55-7B42-BA4F-A828-7A3786BF8013}" type="slidenum">
              <a:rPr lang="en-US" smtClean="0"/>
              <a:t>19</a:t>
            </a:fld>
            <a:endParaRPr lang="en-US" dirty="0"/>
          </a:p>
        </p:txBody>
      </p:sp>
    </p:spTree>
    <p:extLst>
      <p:ext uri="{BB962C8B-B14F-4D97-AF65-F5344CB8AC3E}">
        <p14:creationId xmlns:p14="http://schemas.microsoft.com/office/powerpoint/2010/main" val="267381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agile approach of delivering software that has been gaining momentum of the past 10 years or so. </a:t>
            </a:r>
          </a:p>
          <a:p>
            <a:r>
              <a:rPr lang="en-US" dirty="0"/>
              <a:t>BDD/ATDD/Specification by Example</a:t>
            </a:r>
          </a:p>
          <a:p>
            <a:r>
              <a:rPr lang="en-US" dirty="0"/>
              <a:t>Continuing challenge is to determine whether or not software satisfies the requirements. </a:t>
            </a:r>
          </a:p>
          <a:p>
            <a:r>
              <a:rPr lang="en-US" dirty="0"/>
              <a:t>That brought about change to the way we deliver software and switch from a waterfall methodology with a slower feedback loop to agile methodology, with a faster feedback loop. In order to get that faster feedback loop we had to automated some of the testing. The test approach provided that feedback loop, but automation tests written by developers tend to weave off into the test land because testing tools used by </a:t>
            </a:r>
            <a:r>
              <a:rPr lang="en-US" dirty="0" err="1"/>
              <a:t>develoeprs</a:t>
            </a:r>
            <a:r>
              <a:rPr lang="en-US" dirty="0"/>
              <a:t>, such as Junit, concentrated on looking for words “test” in it, creating a mental block. 	</a:t>
            </a:r>
          </a:p>
        </p:txBody>
      </p:sp>
      <p:sp>
        <p:nvSpPr>
          <p:cNvPr id="4" name="Slide Number Placeholder 3"/>
          <p:cNvSpPr>
            <a:spLocks noGrp="1"/>
          </p:cNvSpPr>
          <p:nvPr>
            <p:ph type="sldNum" sz="quarter" idx="5"/>
          </p:nvPr>
        </p:nvSpPr>
        <p:spPr/>
        <p:txBody>
          <a:bodyPr/>
          <a:lstStyle/>
          <a:p>
            <a:fld id="{E231DC55-7B42-BA4F-A828-7A3786BF8013}" type="slidenum">
              <a:rPr lang="en-US" smtClean="0"/>
              <a:t>2</a:t>
            </a:fld>
            <a:endParaRPr lang="en-US" dirty="0"/>
          </a:p>
        </p:txBody>
      </p:sp>
    </p:spTree>
    <p:extLst>
      <p:ext uri="{BB962C8B-B14F-4D97-AF65-F5344CB8AC3E}">
        <p14:creationId xmlns:p14="http://schemas.microsoft.com/office/powerpoint/2010/main" val="4277599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and examples go into the Formulate phase.</a:t>
            </a:r>
            <a:r>
              <a:rPr lang="en-US" baseline="0" dirty="0"/>
              <a:t> This is when the team members, often BA and </a:t>
            </a:r>
            <a:r>
              <a:rPr lang="en-US" baseline="0" dirty="0" err="1"/>
              <a:t>Qas</a:t>
            </a:r>
            <a:r>
              <a:rPr lang="en-US" baseline="0" dirty="0"/>
              <a:t>, turn these rules and examples into a format that can act both as specifications that a business person can read, as automated acceptance tests that we can execute as part of our test suite, and that is where tools like Cucumber or </a:t>
            </a:r>
            <a:r>
              <a:rPr lang="en-US" baseline="0" dirty="0" err="1"/>
              <a:t>Specflow</a:t>
            </a:r>
            <a:r>
              <a:rPr lang="en-US" baseline="0" dirty="0"/>
              <a:t> come into play.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20</a:t>
            </a:fld>
            <a:endParaRPr lang="en-US" dirty="0"/>
          </a:p>
        </p:txBody>
      </p:sp>
    </p:spTree>
    <p:extLst>
      <p:ext uri="{BB962C8B-B14F-4D97-AF65-F5344CB8AC3E}">
        <p14:creationId xmlns:p14="http://schemas.microsoft.com/office/powerpoint/2010/main" val="375378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write these executable specifications in a special language called Gherkin. It uses Given When</a:t>
            </a:r>
            <a:r>
              <a:rPr lang="en-US" baseline="0" dirty="0"/>
              <a:t> Then notations that you already seen. </a:t>
            </a:r>
          </a:p>
          <a:p>
            <a:endParaRPr lang="en-US" baseline="0" dirty="0"/>
          </a:p>
          <a:p>
            <a:r>
              <a:rPr lang="en-US" baseline="0" dirty="0"/>
              <a:t>Next we write test automate code to turn these Given-When-Then statements, or these executable specification into automated acceptance tests. This happens before development starts or during the same sprint.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21</a:t>
            </a:fld>
            <a:endParaRPr lang="en-US" dirty="0"/>
          </a:p>
        </p:txBody>
      </p:sp>
    </p:spTree>
    <p:extLst>
      <p:ext uri="{BB962C8B-B14F-4D97-AF65-F5344CB8AC3E}">
        <p14:creationId xmlns:p14="http://schemas.microsoft.com/office/powerpoint/2010/main" val="405740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tests pass, we can show business concrete evidence that the</a:t>
            </a:r>
            <a:r>
              <a:rPr lang="en-US" baseline="0" dirty="0"/>
              <a:t> feature does what it does and what it is expected to do. </a:t>
            </a:r>
          </a:p>
          <a:p>
            <a:endParaRPr lang="en-US" baseline="0" dirty="0"/>
          </a:p>
          <a:p>
            <a:r>
              <a:rPr lang="en-US" baseline="0" dirty="0"/>
              <a:t>Since these tests are written in the same language as specifications, the business folk can read and understand them. Talking in domain specific language can increase confidence in software we deliver.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22</a:t>
            </a:fld>
            <a:endParaRPr lang="en-US" dirty="0"/>
          </a:p>
        </p:txBody>
      </p:sp>
    </p:spTree>
    <p:extLst>
      <p:ext uri="{BB962C8B-B14F-4D97-AF65-F5344CB8AC3E}">
        <p14:creationId xmlns:p14="http://schemas.microsoft.com/office/powerpoint/2010/main" val="3411071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part of BDD happens when team gets together to have conversations about a feature or a user story, and when they come up with example rules that eventually become feature files. </a:t>
            </a:r>
          </a:p>
        </p:txBody>
      </p:sp>
      <p:sp>
        <p:nvSpPr>
          <p:cNvPr id="4" name="Slide Number Placeholder 3"/>
          <p:cNvSpPr>
            <a:spLocks noGrp="1"/>
          </p:cNvSpPr>
          <p:nvPr>
            <p:ph type="sldNum" sz="quarter" idx="10"/>
          </p:nvPr>
        </p:nvSpPr>
        <p:spPr/>
        <p:txBody>
          <a:bodyPr/>
          <a:lstStyle/>
          <a:p>
            <a:fld id="{E231DC55-7B42-BA4F-A828-7A3786BF8013}" type="slidenum">
              <a:rPr lang="en-US" smtClean="0"/>
              <a:t>23</a:t>
            </a:fld>
            <a:endParaRPr lang="en-US" dirty="0"/>
          </a:p>
        </p:txBody>
      </p:sp>
    </p:spTree>
    <p:extLst>
      <p:ext uri="{BB962C8B-B14F-4D97-AF65-F5344CB8AC3E}">
        <p14:creationId xmlns:p14="http://schemas.microsoft.com/office/powerpoint/2010/main" val="3959654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call the people who get together to discuss business rules as three amigos. </a:t>
            </a:r>
          </a:p>
          <a:p>
            <a:r>
              <a:rPr lang="en-US" dirty="0"/>
              <a:t>They represent business, technical solution, and we want someone with QA perspective to make sure requirements are precise enough to be tested. </a:t>
            </a:r>
          </a:p>
          <a:p>
            <a:endParaRPr lang="en-US" dirty="0"/>
          </a:p>
          <a:p>
            <a:r>
              <a:rPr lang="en-US" dirty="0"/>
              <a:t>The roles may vary and there can be more than three people presents. The point is the conversation is a dynamic exchange and not just a stamping of a user story. The aim of the conversation is to challenge the requirements to really understand the problem we're trying to solve, to spot any uncertainty or ambiguity, and make sure team understand requirements well enough for implementation. </a:t>
            </a:r>
          </a:p>
        </p:txBody>
      </p:sp>
      <p:sp>
        <p:nvSpPr>
          <p:cNvPr id="4" name="Slide Number Placeholder 3"/>
          <p:cNvSpPr>
            <a:spLocks noGrp="1"/>
          </p:cNvSpPr>
          <p:nvPr>
            <p:ph type="sldNum" sz="quarter" idx="10"/>
          </p:nvPr>
        </p:nvSpPr>
        <p:spPr/>
        <p:txBody>
          <a:bodyPr/>
          <a:lstStyle/>
          <a:p>
            <a:fld id="{E231DC55-7B42-BA4F-A828-7A3786BF8013}" type="slidenum">
              <a:rPr lang="en-US" smtClean="0"/>
              <a:t>24</a:t>
            </a:fld>
            <a:endParaRPr lang="en-US" dirty="0"/>
          </a:p>
        </p:txBody>
      </p:sp>
    </p:spTree>
    <p:extLst>
      <p:ext uri="{BB962C8B-B14F-4D97-AF65-F5344CB8AC3E}">
        <p14:creationId xmlns:p14="http://schemas.microsoft.com/office/powerpoint/2010/main" val="1324505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teams doing Scrum, it typically happens before a sprint starts, leading up to sprint planning. </a:t>
            </a:r>
          </a:p>
        </p:txBody>
      </p:sp>
      <p:sp>
        <p:nvSpPr>
          <p:cNvPr id="4" name="Slide Number Placeholder 3"/>
          <p:cNvSpPr>
            <a:spLocks noGrp="1"/>
          </p:cNvSpPr>
          <p:nvPr>
            <p:ph type="sldNum" sz="quarter" idx="5"/>
          </p:nvPr>
        </p:nvSpPr>
        <p:spPr/>
        <p:txBody>
          <a:bodyPr/>
          <a:lstStyle/>
          <a:p>
            <a:fld id="{E231DC55-7B42-BA4F-A828-7A3786BF8013}" type="slidenum">
              <a:rPr lang="en-US" smtClean="0"/>
              <a:t>25</a:t>
            </a:fld>
            <a:endParaRPr lang="en-US" dirty="0"/>
          </a:p>
        </p:txBody>
      </p:sp>
    </p:spTree>
    <p:extLst>
      <p:ext uri="{BB962C8B-B14F-4D97-AF65-F5344CB8AC3E}">
        <p14:creationId xmlns:p14="http://schemas.microsoft.com/office/powerpoint/2010/main" val="4288279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talks with the business to decide what would be the most valuable thing to build next. </a:t>
            </a:r>
          </a:p>
        </p:txBody>
      </p:sp>
      <p:sp>
        <p:nvSpPr>
          <p:cNvPr id="4" name="Slide Number Placeholder 3"/>
          <p:cNvSpPr>
            <a:spLocks noGrp="1"/>
          </p:cNvSpPr>
          <p:nvPr>
            <p:ph type="sldNum" sz="quarter" idx="10"/>
          </p:nvPr>
        </p:nvSpPr>
        <p:spPr/>
        <p:txBody>
          <a:bodyPr/>
          <a:lstStyle/>
          <a:p>
            <a:fld id="{E231DC55-7B42-BA4F-A828-7A3786BF8013}" type="slidenum">
              <a:rPr lang="en-US" smtClean="0"/>
              <a:t>26</a:t>
            </a:fld>
            <a:endParaRPr lang="en-US" dirty="0"/>
          </a:p>
        </p:txBody>
      </p:sp>
    </p:spTree>
    <p:extLst>
      <p:ext uri="{BB962C8B-B14F-4D97-AF65-F5344CB8AC3E}">
        <p14:creationId xmlns:p14="http://schemas.microsoft.com/office/powerpoint/2010/main" val="137925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might use discovery techniques, such as Example Mapping, or Feature Mapping, or they might simply write up some examples on a whiteboard until the business and team are satisfied that they've understood the problem they need to solve.</a:t>
            </a:r>
          </a:p>
        </p:txBody>
      </p:sp>
      <p:sp>
        <p:nvSpPr>
          <p:cNvPr id="4" name="Slide Number Placeholder 3"/>
          <p:cNvSpPr>
            <a:spLocks noGrp="1"/>
          </p:cNvSpPr>
          <p:nvPr>
            <p:ph type="sldNum" sz="quarter" idx="10"/>
          </p:nvPr>
        </p:nvSpPr>
        <p:spPr/>
        <p:txBody>
          <a:bodyPr/>
          <a:lstStyle/>
          <a:p>
            <a:fld id="{E231DC55-7B42-BA4F-A828-7A3786BF8013}" type="slidenum">
              <a:rPr lang="en-US" smtClean="0"/>
              <a:t>27</a:t>
            </a:fld>
            <a:endParaRPr lang="en-US" dirty="0"/>
          </a:p>
        </p:txBody>
      </p:sp>
    </p:spTree>
    <p:extLst>
      <p:ext uri="{BB962C8B-B14F-4D97-AF65-F5344CB8AC3E}">
        <p14:creationId xmlns:p14="http://schemas.microsoft.com/office/powerpoint/2010/main" val="1311804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story can then be slated into the next sprint and some of the team members, often a business analyst and a tester, will go away and turn these examples into feature files in a Gherkin scenario. </a:t>
            </a:r>
          </a:p>
        </p:txBody>
      </p:sp>
      <p:sp>
        <p:nvSpPr>
          <p:cNvPr id="4" name="Slide Number Placeholder 3"/>
          <p:cNvSpPr>
            <a:spLocks noGrp="1"/>
          </p:cNvSpPr>
          <p:nvPr>
            <p:ph type="sldNum" sz="quarter" idx="10"/>
          </p:nvPr>
        </p:nvSpPr>
        <p:spPr/>
        <p:txBody>
          <a:bodyPr/>
          <a:lstStyle/>
          <a:p>
            <a:fld id="{E231DC55-7B42-BA4F-A828-7A3786BF8013}" type="slidenum">
              <a:rPr lang="en-US" smtClean="0"/>
              <a:t>28</a:t>
            </a:fld>
            <a:endParaRPr lang="en-US" dirty="0"/>
          </a:p>
        </p:txBody>
      </p:sp>
    </p:spTree>
    <p:extLst>
      <p:ext uri="{BB962C8B-B14F-4D97-AF65-F5344CB8AC3E}">
        <p14:creationId xmlns:p14="http://schemas.microsoft.com/office/powerpoint/2010/main" val="2736471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Let's take a look at how a typical BDD discovery session could play out.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29</a:t>
            </a:fld>
            <a:endParaRPr lang="en-US" dirty="0"/>
          </a:p>
        </p:txBody>
      </p:sp>
    </p:spTree>
    <p:extLst>
      <p:ext uri="{BB962C8B-B14F-4D97-AF65-F5344CB8AC3E}">
        <p14:creationId xmlns:p14="http://schemas.microsoft.com/office/powerpoint/2010/main" val="121108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should be design, documentation, and definition of he expected behavior. As time goes by the gap between unit tests and business requirements grow. To preserve connection with requirements we had to get very creative with test names. </a:t>
            </a:r>
          </a:p>
          <a:p>
            <a:r>
              <a:rPr lang="en-US" dirty="0"/>
              <a:t>It was discovered that the best way to figure out whether or not the unit tests are actually testing the right thing is to show the results to the stakeholders, but the problems with that is business people may not understand the source code or the results of the source code. So Dan North came up with a small tool that perform a simple transformation that made test results business readable. He Called it BDD. He removed the word test. BDD helps maintain connection between requirements and software and acts as a bridge. </a:t>
            </a:r>
          </a:p>
        </p:txBody>
      </p:sp>
      <p:sp>
        <p:nvSpPr>
          <p:cNvPr id="4" name="Slide Number Placeholder 3"/>
          <p:cNvSpPr>
            <a:spLocks noGrp="1"/>
          </p:cNvSpPr>
          <p:nvPr>
            <p:ph type="sldNum" sz="quarter" idx="5"/>
          </p:nvPr>
        </p:nvSpPr>
        <p:spPr/>
        <p:txBody>
          <a:bodyPr/>
          <a:lstStyle/>
          <a:p>
            <a:fld id="{E231DC55-7B42-BA4F-A828-7A3786BF8013}" type="slidenum">
              <a:rPr lang="en-US" smtClean="0"/>
              <a:t>3</a:t>
            </a:fld>
            <a:endParaRPr lang="en-US" dirty="0"/>
          </a:p>
        </p:txBody>
      </p:sp>
    </p:spTree>
    <p:extLst>
      <p:ext uri="{BB962C8B-B14F-4D97-AF65-F5344CB8AC3E}">
        <p14:creationId xmlns:p14="http://schemas.microsoft.com/office/powerpoint/2010/main" val="1205804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Sam. Sam is the founder of Morning Freshness, a startup that delivers smoothies and other beverages each morning to people who are too busy to make them for themselves. Sam is working with her development team to add features that will help her sell more smoothies. There's Belinda, the business analyst, Dave, the developer, and Tess, the tester.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30</a:t>
            </a:fld>
            <a:endParaRPr lang="en-US" dirty="0"/>
          </a:p>
        </p:txBody>
      </p:sp>
    </p:spTree>
    <p:extLst>
      <p:ext uri="{BB962C8B-B14F-4D97-AF65-F5344CB8AC3E}">
        <p14:creationId xmlns:p14="http://schemas.microsoft.com/office/powerpoint/2010/main" val="40682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has a problem. She wants her existing customers to buy more smoothies so that she can grow her business. The question is, how?</a:t>
            </a:r>
          </a:p>
        </p:txBody>
      </p:sp>
      <p:sp>
        <p:nvSpPr>
          <p:cNvPr id="4" name="Slide Number Placeholder 3"/>
          <p:cNvSpPr>
            <a:spLocks noGrp="1"/>
          </p:cNvSpPr>
          <p:nvPr>
            <p:ph type="sldNum" sz="quarter" idx="10"/>
          </p:nvPr>
        </p:nvSpPr>
        <p:spPr/>
        <p:txBody>
          <a:bodyPr/>
          <a:lstStyle/>
          <a:p>
            <a:fld id="{E231DC55-7B42-BA4F-A828-7A3786BF8013}" type="slidenum">
              <a:rPr lang="en-US" smtClean="0"/>
              <a:t>31</a:t>
            </a:fld>
            <a:endParaRPr lang="en-US" dirty="0"/>
          </a:p>
        </p:txBody>
      </p:sp>
    </p:spTree>
    <p:extLst>
      <p:ext uri="{BB962C8B-B14F-4D97-AF65-F5344CB8AC3E}">
        <p14:creationId xmlns:p14="http://schemas.microsoft.com/office/powerpoint/2010/main" val="107599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Sam has an idea. The super smoothie loyalty card. The idea is simple. When a customer with a loyalty card buys a certain number of smoothies, they get one free.</a:t>
            </a:r>
          </a:p>
          <a:p>
            <a:endParaRPr lang="en-US" dirty="0"/>
          </a:p>
          <a:p>
            <a:r>
              <a:rPr lang="en-US" dirty="0"/>
              <a:t> Let's see what a discovery session about this requirement might look like.</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32</a:t>
            </a:fld>
            <a:endParaRPr lang="en-US" dirty="0"/>
          </a:p>
        </p:txBody>
      </p:sp>
    </p:spTree>
    <p:extLst>
      <p:ext uri="{BB962C8B-B14F-4D97-AF65-F5344CB8AC3E}">
        <p14:creationId xmlns:p14="http://schemas.microsoft.com/office/powerpoint/2010/main" val="839988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DT - So, how do you see these loyalty cards working? Can you walk us through an example?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PO - Sure. Basically, members get a free smoothie after they make a certain number of purchases. So imagine Michael is a regular customer. Over the past few months, he has bought 10 smoothies and this gets him a 11</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one for free. </a:t>
            </a:r>
          </a:p>
          <a:p>
            <a:endParaRPr lang="en-US" dirty="0">
              <a:hlinkClick r:id="rId3"/>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33</a:t>
            </a:fld>
            <a:endParaRPr lang="en-US" dirty="0"/>
          </a:p>
        </p:txBody>
      </p:sp>
    </p:spTree>
    <p:extLst>
      <p:ext uri="{BB962C8B-B14F-4D97-AF65-F5344CB8AC3E}">
        <p14:creationId xmlns:p14="http://schemas.microsoft.com/office/powerpoint/2010/main" val="4174434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Let's</a:t>
            </a:r>
            <a:r>
              <a:rPr lang="en-US" dirty="0"/>
              <a:t> </a:t>
            </a:r>
            <a:r>
              <a:rPr lang="en-US" dirty="0">
                <a:hlinkClick r:id="rId4"/>
              </a:rPr>
              <a:t>call this example, the one where Michael</a:t>
            </a:r>
            <a:r>
              <a:rPr lang="en-US" dirty="0"/>
              <a:t> </a:t>
            </a:r>
            <a:r>
              <a:rPr lang="en-US" dirty="0">
                <a:hlinkClick r:id="rId5"/>
              </a:rPr>
              <a:t>gets a free smoothie.</a:t>
            </a:r>
          </a:p>
          <a:p>
            <a:endParaRPr lang="en-US" dirty="0">
              <a:hlinkClick r:id="rId5"/>
            </a:endParaRPr>
          </a:p>
          <a:p>
            <a:r>
              <a:rPr lang="en-US" dirty="0">
                <a:hlinkClick r:id="rId5"/>
              </a:rPr>
              <a:t>QA - So let me get this</a:t>
            </a:r>
            <a:r>
              <a:rPr lang="en-US" dirty="0"/>
              <a:t> </a:t>
            </a:r>
            <a:r>
              <a:rPr lang="en-US" dirty="0">
                <a:hlinkClick r:id="rId6"/>
              </a:rPr>
              <a:t>right. Say Michael buys 10 banana</a:t>
            </a:r>
            <a:r>
              <a:rPr lang="en-US" dirty="0"/>
              <a:t> </a:t>
            </a:r>
            <a:r>
              <a:rPr lang="en-US" dirty="0">
                <a:hlinkClick r:id="rId7"/>
              </a:rPr>
              <a:t>smoothies, next time he orders a 10th</a:t>
            </a:r>
            <a:r>
              <a:rPr lang="en-US" dirty="0"/>
              <a:t> </a:t>
            </a:r>
            <a:r>
              <a:rPr lang="en-US" dirty="0">
                <a:hlinkClick r:id="rId8"/>
              </a:rPr>
              <a:t>banana smoothie, he gets it for free.</a:t>
            </a:r>
            <a:r>
              <a:rPr lang="en-US" dirty="0"/>
              <a:t> </a:t>
            </a:r>
          </a:p>
          <a:p>
            <a:endParaRPr lang="en-US" dirty="0">
              <a:hlinkClick r:id="rId9"/>
            </a:endParaRPr>
          </a:p>
          <a:p>
            <a:r>
              <a:rPr lang="en-US" dirty="0">
                <a:hlinkClick r:id="rId9"/>
              </a:rPr>
              <a:t>PO - Assuming he has signed up for the loyalty</a:t>
            </a:r>
            <a:r>
              <a:rPr lang="en-US" dirty="0"/>
              <a:t> </a:t>
            </a:r>
            <a:r>
              <a:rPr lang="en-US" dirty="0">
                <a:hlinkClick r:id="rId10"/>
              </a:rPr>
              <a:t>program, then yes, that's right. </a:t>
            </a:r>
          </a:p>
          <a:p>
            <a:endParaRPr lang="en-US" dirty="0">
              <a:hlinkClick r:id="rId10"/>
            </a:endParaRPr>
          </a:p>
          <a:p>
            <a:endParaRPr lang="en-US" dirty="0">
              <a:hlinkClick r:id="rId11"/>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34</a:t>
            </a:fld>
            <a:endParaRPr lang="en-US" dirty="0"/>
          </a:p>
        </p:txBody>
      </p:sp>
    </p:spTree>
    <p:extLst>
      <p:ext uri="{BB962C8B-B14F-4D97-AF65-F5344CB8AC3E}">
        <p14:creationId xmlns:p14="http://schemas.microsoft.com/office/powerpoint/2010/main" val="2964023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QA - Okay, so</a:t>
            </a:r>
            <a:r>
              <a:rPr lang="en-US" dirty="0"/>
              <a:t> </a:t>
            </a:r>
            <a:r>
              <a:rPr lang="en-US" dirty="0">
                <a:hlinkClick r:id="rId4"/>
              </a:rPr>
              <a:t>first he needs to have a loyalty card.</a:t>
            </a:r>
            <a:r>
              <a:rPr lang="en-US" dirty="0"/>
              <a:t> </a:t>
            </a:r>
            <a:r>
              <a:rPr lang="en-US" dirty="0">
                <a:hlinkClick r:id="rId5"/>
              </a:rPr>
              <a:t>Gotcha. Does it make a difference what</a:t>
            </a:r>
            <a:r>
              <a:rPr lang="en-US" dirty="0"/>
              <a:t> </a:t>
            </a:r>
            <a:r>
              <a:rPr lang="en-US" dirty="0">
                <a:hlinkClick r:id="rId6"/>
              </a:rPr>
              <a:t>kind of drink Michael has bought?</a:t>
            </a:r>
          </a:p>
          <a:p>
            <a:endParaRPr lang="en-US" dirty="0">
              <a:hlinkClick r:id="rId6"/>
            </a:endParaRPr>
          </a:p>
          <a:p>
            <a:endParaRPr lang="en-US" dirty="0">
              <a:hlinkClick r:id="rId7"/>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35</a:t>
            </a:fld>
            <a:endParaRPr lang="en-US" dirty="0"/>
          </a:p>
        </p:txBody>
      </p:sp>
    </p:spTree>
    <p:extLst>
      <p:ext uri="{BB962C8B-B14F-4D97-AF65-F5344CB8AC3E}">
        <p14:creationId xmlns:p14="http://schemas.microsoft.com/office/powerpoint/2010/main" val="28527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 -  Yes. Not</a:t>
            </a:r>
            <a:r>
              <a:rPr lang="en-US" dirty="0"/>
              <a:t> </a:t>
            </a:r>
            <a:r>
              <a:rPr lang="en-US" dirty="0">
                <a:hlinkClick r:id="rId4"/>
              </a:rPr>
              <a:t>all smoothies have the same price. So if</a:t>
            </a:r>
            <a:r>
              <a:rPr lang="en-US" dirty="0"/>
              <a:t> </a:t>
            </a:r>
            <a:r>
              <a:rPr lang="en-US" dirty="0">
                <a:hlinkClick r:id="rId5"/>
              </a:rPr>
              <a:t>you want to buy, say, a triple berry blend</a:t>
            </a:r>
            <a:r>
              <a:rPr lang="en-US" dirty="0"/>
              <a:t> </a:t>
            </a:r>
            <a:r>
              <a:rPr lang="en-US" dirty="0">
                <a:hlinkClick r:id="rId6"/>
              </a:rPr>
              <a:t>smoothie, which is one of our special</a:t>
            </a:r>
            <a:r>
              <a:rPr lang="en-US" dirty="0"/>
              <a:t> </a:t>
            </a:r>
            <a:r>
              <a:rPr lang="en-US" dirty="0">
                <a:hlinkClick r:id="rId7"/>
              </a:rPr>
              <a:t>fancy smoothie range, you would need to</a:t>
            </a:r>
            <a:r>
              <a:rPr lang="en-US" dirty="0"/>
              <a:t> </a:t>
            </a:r>
            <a:r>
              <a:rPr lang="en-US" dirty="0">
                <a:hlinkClick r:id="rId8"/>
              </a:rPr>
              <a:t>have bought more banana smoothies. </a:t>
            </a:r>
          </a:p>
          <a:p>
            <a:endParaRPr lang="en-US" dirty="0">
              <a:hlinkClick r:id="rId8"/>
            </a:endParaRPr>
          </a:p>
          <a:p>
            <a:r>
              <a:rPr lang="en-US" dirty="0">
                <a:hlinkClick r:id="rId8"/>
              </a:rPr>
              <a:t>BA - How</a:t>
            </a:r>
            <a:r>
              <a:rPr lang="en-US" dirty="0"/>
              <a:t> </a:t>
            </a:r>
            <a:r>
              <a:rPr lang="en-US" dirty="0">
                <a:hlinkClick r:id="rId9"/>
              </a:rPr>
              <a:t>many more? </a:t>
            </a:r>
          </a:p>
          <a:p>
            <a:endParaRPr lang="en-US" dirty="0">
              <a:hlinkClick r:id="rId9"/>
            </a:endParaRPr>
          </a:p>
          <a:p>
            <a:r>
              <a:rPr lang="en-US" dirty="0">
                <a:hlinkClick r:id="rId9"/>
              </a:rPr>
              <a:t>PO - Fourteen. It's based on a point</a:t>
            </a:r>
            <a:r>
              <a:rPr lang="en-US" dirty="0"/>
              <a:t> </a:t>
            </a:r>
            <a:r>
              <a:rPr lang="en-US" dirty="0">
                <a:hlinkClick r:id="rId10"/>
              </a:rPr>
              <a:t>system. </a:t>
            </a:r>
          </a:p>
          <a:p>
            <a:endParaRPr lang="en-US" dirty="0">
              <a:hlinkClick r:id="rId11"/>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36</a:t>
            </a:fld>
            <a:endParaRPr lang="en-US" dirty="0"/>
          </a:p>
        </p:txBody>
      </p:sp>
    </p:spTree>
    <p:extLst>
      <p:ext uri="{BB962C8B-B14F-4D97-AF65-F5344CB8AC3E}">
        <p14:creationId xmlns:p14="http://schemas.microsoft.com/office/powerpoint/2010/main" val="3399261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Okay, so if I understand</a:t>
            </a:r>
            <a:r>
              <a:rPr lang="en-US" dirty="0"/>
              <a:t> </a:t>
            </a:r>
            <a:r>
              <a:rPr lang="en-US" dirty="0">
                <a:hlinkClick r:id="rId4"/>
              </a:rPr>
              <a:t>correctly, it works like this: Suppose</a:t>
            </a:r>
            <a:r>
              <a:rPr lang="en-US" dirty="0"/>
              <a:t> </a:t>
            </a:r>
            <a:r>
              <a:rPr lang="en-US" dirty="0">
                <a:hlinkClick r:id="rId5"/>
              </a:rPr>
              <a:t>Mike wants a fancy smoothie. If Mike has</a:t>
            </a:r>
            <a:r>
              <a:rPr lang="en-US" dirty="0"/>
              <a:t> </a:t>
            </a:r>
            <a:r>
              <a:rPr lang="en-US" dirty="0">
                <a:hlinkClick r:id="rId6"/>
              </a:rPr>
              <a:t>bought 14 banana smoothies, he can get a</a:t>
            </a:r>
            <a:r>
              <a:rPr lang="en-US" dirty="0"/>
              <a:t> </a:t>
            </a:r>
            <a:r>
              <a:rPr lang="en-US" dirty="0">
                <a:hlinkClick r:id="rId7"/>
              </a:rPr>
              <a:t>triple berry blend for free, but if he had</a:t>
            </a:r>
            <a:r>
              <a:rPr lang="en-US" dirty="0"/>
              <a:t> </a:t>
            </a:r>
            <a:r>
              <a:rPr lang="en-US" dirty="0">
                <a:hlinkClick r:id="rId8"/>
              </a:rPr>
              <a:t>only bought 13 he would have to pay for</a:t>
            </a:r>
            <a:r>
              <a:rPr lang="en-US" dirty="0"/>
              <a:t> it. </a:t>
            </a:r>
          </a:p>
          <a:p>
            <a:endParaRPr lang="en-US" dirty="0"/>
          </a:p>
          <a:p>
            <a:r>
              <a:rPr lang="en-US" dirty="0"/>
              <a:t>PO - That's right. </a:t>
            </a:r>
          </a:p>
          <a:p>
            <a:endParaRPr lang="en-US" dirty="0">
              <a:hlinkClick r:id="rId9"/>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37</a:t>
            </a:fld>
            <a:endParaRPr lang="en-US" dirty="0"/>
          </a:p>
        </p:txBody>
      </p:sp>
    </p:spTree>
    <p:extLst>
      <p:ext uri="{BB962C8B-B14F-4D97-AF65-F5344CB8AC3E}">
        <p14:creationId xmlns:p14="http://schemas.microsoft.com/office/powerpoint/2010/main" val="2080336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Could you walk us</a:t>
            </a:r>
            <a:r>
              <a:rPr lang="en-US" dirty="0"/>
              <a:t> </a:t>
            </a:r>
            <a:r>
              <a:rPr lang="en-US" dirty="0">
                <a:hlinkClick r:id="rId4"/>
              </a:rPr>
              <a:t>through how the point system works in more</a:t>
            </a:r>
            <a:r>
              <a:rPr lang="en-US" dirty="0"/>
              <a:t> </a:t>
            </a:r>
            <a:r>
              <a:rPr lang="en-US" dirty="0">
                <a:hlinkClick r:id="rId5"/>
              </a:rPr>
              <a:t>detail? How many points do I get when I</a:t>
            </a:r>
            <a:r>
              <a:rPr lang="en-US" dirty="0"/>
              <a:t> </a:t>
            </a:r>
            <a:r>
              <a:rPr lang="en-US" dirty="0">
                <a:hlinkClick r:id="rId6"/>
              </a:rPr>
              <a:t>buy a smoothie, and how many points do I</a:t>
            </a:r>
            <a:r>
              <a:rPr lang="en-US" dirty="0"/>
              <a:t> </a:t>
            </a:r>
            <a:r>
              <a:rPr lang="en-US" dirty="0">
                <a:hlinkClick r:id="rId7"/>
              </a:rPr>
              <a:t>need to get a free drink?</a:t>
            </a:r>
          </a:p>
          <a:p>
            <a:endParaRPr lang="en-US" dirty="0">
              <a:hlinkClick r:id="rId7"/>
            </a:endParaRPr>
          </a:p>
          <a:p>
            <a:r>
              <a:rPr lang="en-US" dirty="0">
                <a:hlinkClick r:id="rId7"/>
              </a:rPr>
              <a:t>PO -  Sure. So you</a:t>
            </a:r>
            <a:r>
              <a:rPr lang="en-US" dirty="0"/>
              <a:t> </a:t>
            </a:r>
            <a:r>
              <a:rPr lang="en-US" dirty="0">
                <a:hlinkClick r:id="rId8"/>
              </a:rPr>
              <a:t>earn points whenever you order a smoothie,</a:t>
            </a:r>
            <a:r>
              <a:rPr lang="en-US" dirty="0"/>
              <a:t> </a:t>
            </a:r>
            <a:r>
              <a:rPr lang="en-US" dirty="0">
                <a:hlinkClick r:id="rId9"/>
              </a:rPr>
              <a:t>and when you earn enough points, you can</a:t>
            </a:r>
            <a:r>
              <a:rPr lang="en-US" dirty="0"/>
              <a:t> </a:t>
            </a:r>
            <a:r>
              <a:rPr lang="en-US" dirty="0">
                <a:hlinkClick r:id="rId10"/>
              </a:rPr>
              <a:t>get a free one, but not all smoothies cost</a:t>
            </a:r>
            <a:r>
              <a:rPr lang="en-US" dirty="0"/>
              <a:t> </a:t>
            </a:r>
            <a:r>
              <a:rPr lang="en-US" dirty="0">
                <a:hlinkClick r:id="rId11"/>
              </a:rPr>
              <a:t>the same number of points. You need to</a:t>
            </a:r>
            <a:r>
              <a:rPr lang="en-US" dirty="0"/>
              <a:t> </a:t>
            </a:r>
            <a:r>
              <a:rPr lang="en-US" dirty="0">
                <a:hlinkClick r:id="rId12"/>
              </a:rPr>
              <a:t>earn 150 points to get a free regular</a:t>
            </a:r>
            <a:r>
              <a:rPr lang="en-US" dirty="0"/>
              <a:t> </a:t>
            </a:r>
            <a:r>
              <a:rPr lang="en-US" dirty="0">
                <a:hlinkClick r:id="rId13"/>
              </a:rPr>
              <a:t>smoothie, like banana smoothies, but for a</a:t>
            </a:r>
            <a:r>
              <a:rPr lang="en-US" dirty="0"/>
              <a:t> </a:t>
            </a:r>
            <a:r>
              <a:rPr lang="en-US" dirty="0">
                <a:hlinkClick r:id="rId14"/>
              </a:rPr>
              <a:t>fancy smoothie, like our famous triple</a:t>
            </a:r>
            <a:r>
              <a:rPr lang="en-US" dirty="0"/>
              <a:t> </a:t>
            </a:r>
            <a:r>
              <a:rPr lang="en-US" dirty="0">
                <a:hlinkClick r:id="rId15"/>
              </a:rPr>
              <a:t>berry blend, you would need 200 points.</a:t>
            </a:r>
            <a:r>
              <a:rPr lang="en-US" dirty="0"/>
              <a:t> </a:t>
            </a:r>
          </a:p>
          <a:p>
            <a:endParaRPr lang="en-US" dirty="0">
              <a:hlinkClick r:id="rId16"/>
            </a:endParaRPr>
          </a:p>
          <a:p>
            <a:r>
              <a:rPr lang="en-US" dirty="0">
                <a:hlinkClick r:id="rId16"/>
              </a:rPr>
              <a:t>DT - And are all smoothies worth the same</a:t>
            </a:r>
            <a:r>
              <a:rPr lang="en-US" dirty="0"/>
              <a:t> </a:t>
            </a:r>
            <a:r>
              <a:rPr lang="en-US" dirty="0">
                <a:hlinkClick r:id="rId17"/>
              </a:rPr>
              <a:t>number of points? </a:t>
            </a:r>
          </a:p>
          <a:p>
            <a:endParaRPr lang="en-US" dirty="0">
              <a:hlinkClick r:id="rId17"/>
            </a:endParaRPr>
          </a:p>
          <a:p>
            <a:r>
              <a:rPr lang="en-US" dirty="0">
                <a:hlinkClick r:id="rId17"/>
              </a:rPr>
              <a:t>PO - No. Fancy smoothies earn</a:t>
            </a:r>
            <a:r>
              <a:rPr lang="en-US" dirty="0"/>
              <a:t> </a:t>
            </a:r>
            <a:r>
              <a:rPr lang="en-US" dirty="0">
                <a:hlinkClick r:id="rId18"/>
              </a:rPr>
              <a:t>you 20 points, whereas regular smoothies</a:t>
            </a:r>
            <a:r>
              <a:rPr lang="en-US" dirty="0"/>
              <a:t> </a:t>
            </a:r>
            <a:r>
              <a:rPr lang="en-US" dirty="0">
                <a:hlinkClick r:id="rId19"/>
              </a:rPr>
              <a:t>only earn you 15. We could say that a</a:t>
            </a:r>
            <a:r>
              <a:rPr lang="en-US" dirty="0"/>
              <a:t> </a:t>
            </a:r>
            <a:r>
              <a:rPr lang="en-US" dirty="0">
                <a:hlinkClick r:id="rId20"/>
              </a:rPr>
              <a:t>drink of category regular smoothie, such</a:t>
            </a:r>
            <a:r>
              <a:rPr lang="en-US" dirty="0"/>
              <a:t> </a:t>
            </a:r>
            <a:r>
              <a:rPr lang="en-US" dirty="0">
                <a:hlinkClick r:id="rId21"/>
              </a:rPr>
              <a:t>as a banana smoothie, earns 15 points, and</a:t>
            </a:r>
            <a:r>
              <a:rPr lang="en-US" dirty="0"/>
              <a:t> </a:t>
            </a:r>
            <a:r>
              <a:rPr lang="en-US" dirty="0">
                <a:hlinkClick r:id="rId22"/>
              </a:rPr>
              <a:t>a fancy smoothie, like the triple berry</a:t>
            </a:r>
            <a:r>
              <a:rPr lang="en-US" dirty="0"/>
              <a:t> </a:t>
            </a:r>
            <a:r>
              <a:rPr lang="en-US" dirty="0">
                <a:hlinkClick r:id="rId23"/>
              </a:rPr>
              <a:t>blend, earns 20. </a:t>
            </a:r>
          </a:p>
          <a:p>
            <a:endParaRPr lang="en-US" dirty="0">
              <a:hlinkClick r:id="rId23"/>
            </a:endParaRPr>
          </a:p>
          <a:p>
            <a:endParaRPr lang="en-US" dirty="0">
              <a:hlinkClick r:id="rId24"/>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38</a:t>
            </a:fld>
            <a:endParaRPr lang="en-US" dirty="0"/>
          </a:p>
        </p:txBody>
      </p:sp>
    </p:spTree>
    <p:extLst>
      <p:ext uri="{BB962C8B-B14F-4D97-AF65-F5344CB8AC3E}">
        <p14:creationId xmlns:p14="http://schemas.microsoft.com/office/powerpoint/2010/main" val="968750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Are there any other types</a:t>
            </a:r>
            <a:r>
              <a:rPr lang="en-US" dirty="0"/>
              <a:t> </a:t>
            </a:r>
            <a:r>
              <a:rPr lang="en-US" dirty="0">
                <a:hlinkClick r:id="rId4"/>
              </a:rPr>
              <a:t>of smoothie that would earn different</a:t>
            </a:r>
            <a:r>
              <a:rPr lang="en-US" dirty="0"/>
              <a:t> </a:t>
            </a:r>
            <a:r>
              <a:rPr lang="en-US" dirty="0">
                <a:hlinkClick r:id="rId5"/>
              </a:rPr>
              <a:t>points? </a:t>
            </a:r>
          </a:p>
          <a:p>
            <a:endParaRPr lang="en-US" dirty="0">
              <a:hlinkClick r:id="rId5"/>
            </a:endParaRPr>
          </a:p>
          <a:p>
            <a:r>
              <a:rPr lang="en-US" dirty="0">
                <a:hlinkClick r:id="rId5"/>
              </a:rPr>
              <a:t>PO - No. We only have two categories of</a:t>
            </a:r>
            <a:r>
              <a:rPr lang="en-US" dirty="0"/>
              <a:t> </a:t>
            </a:r>
            <a:r>
              <a:rPr lang="en-US" dirty="0">
                <a:hlinkClick r:id="rId6"/>
              </a:rPr>
              <a:t>smoothie, regular and fancy, but we might</a:t>
            </a:r>
            <a:r>
              <a:rPr lang="en-US" dirty="0"/>
              <a:t> </a:t>
            </a:r>
            <a:r>
              <a:rPr lang="en-US" dirty="0">
                <a:hlinkClick r:id="rId7"/>
              </a:rPr>
              <a:t>want others later. </a:t>
            </a:r>
          </a:p>
          <a:p>
            <a:endParaRPr lang="en-US" dirty="0">
              <a:hlinkClick r:id="rId7"/>
            </a:endParaRPr>
          </a:p>
          <a:p>
            <a:r>
              <a:rPr lang="en-US" dirty="0">
                <a:hlinkClick r:id="rId7"/>
              </a:rPr>
              <a:t>DT - Are there any other</a:t>
            </a:r>
            <a:r>
              <a:rPr lang="en-US" dirty="0"/>
              <a:t> </a:t>
            </a:r>
            <a:r>
              <a:rPr lang="en-US" dirty="0">
                <a:hlinkClick r:id="rId8"/>
              </a:rPr>
              <a:t>types of drinks that can earn points? </a:t>
            </a:r>
          </a:p>
          <a:p>
            <a:endParaRPr lang="en-US" dirty="0">
              <a:hlinkClick r:id="rId8"/>
            </a:endParaRPr>
          </a:p>
          <a:p>
            <a:r>
              <a:rPr lang="en-US" dirty="0">
                <a:hlinkClick r:id="rId8"/>
              </a:rPr>
              <a:t>PO - Yes.</a:t>
            </a:r>
            <a:r>
              <a:rPr lang="en-US" dirty="0"/>
              <a:t> </a:t>
            </a:r>
            <a:r>
              <a:rPr lang="en-US" dirty="0">
                <a:hlinkClick r:id="rId9"/>
              </a:rPr>
              <a:t>A tea, like Earl Grey or English</a:t>
            </a:r>
            <a:r>
              <a:rPr lang="en-US" dirty="0"/>
              <a:t> </a:t>
            </a:r>
            <a:r>
              <a:rPr lang="en-US" dirty="0">
                <a:hlinkClick r:id="rId10"/>
              </a:rPr>
              <a:t>Breakfast, will earn 10 points. Any</a:t>
            </a:r>
            <a:r>
              <a:rPr lang="en-US" dirty="0"/>
              <a:t> </a:t>
            </a:r>
            <a:r>
              <a:rPr lang="en-US" dirty="0">
                <a:hlinkClick r:id="rId11"/>
              </a:rPr>
              <a:t>coffee, like an espresso or cappuccino,</a:t>
            </a:r>
            <a:r>
              <a:rPr lang="en-US" dirty="0"/>
              <a:t> </a:t>
            </a:r>
            <a:r>
              <a:rPr lang="en-US" dirty="0">
                <a:hlinkClick r:id="rId12"/>
              </a:rPr>
              <a:t>earns 12. </a:t>
            </a:r>
          </a:p>
          <a:p>
            <a:endParaRPr lang="en-US" dirty="0">
              <a:hlinkClick r:id="rId12"/>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39</a:t>
            </a:fld>
            <a:endParaRPr lang="en-US" dirty="0"/>
          </a:p>
        </p:txBody>
      </p:sp>
    </p:spTree>
    <p:extLst>
      <p:ext uri="{BB962C8B-B14F-4D97-AF65-F5344CB8AC3E}">
        <p14:creationId xmlns:p14="http://schemas.microsoft.com/office/powerpoint/2010/main" val="418693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built by examples has been met with resistance and agile does not support examples directly, but BDD does. “BDD can save your agile” Matt Wynne</a:t>
            </a:r>
          </a:p>
          <a:p>
            <a:r>
              <a:rPr lang="en-US" dirty="0"/>
              <a:t>Examples and their formalized representation scenarios. </a:t>
            </a:r>
          </a:p>
          <a:p>
            <a:r>
              <a:rPr lang="en-US" dirty="0"/>
              <a:t>The scenarios drive development process. </a:t>
            </a:r>
          </a:p>
          <a:p>
            <a:r>
              <a:rPr lang="en-US" dirty="0"/>
              <a:t>BDD kicks in when details of the user stories are discussed by the team for the first time. </a:t>
            </a:r>
          </a:p>
          <a:p>
            <a:r>
              <a:rPr lang="en-US" dirty="0"/>
              <a:t>User stories are usually broken down into acceptance criteria or business rules, but they are subject of misunderstanding. Focusing on examples makes intention of these rules clear. Each rule should be illustrated by one or more examples. </a:t>
            </a:r>
          </a:p>
        </p:txBody>
      </p:sp>
      <p:sp>
        <p:nvSpPr>
          <p:cNvPr id="4" name="Slide Number Placeholder 3"/>
          <p:cNvSpPr>
            <a:spLocks noGrp="1"/>
          </p:cNvSpPr>
          <p:nvPr>
            <p:ph type="sldNum" sz="quarter" idx="5"/>
          </p:nvPr>
        </p:nvSpPr>
        <p:spPr/>
        <p:txBody>
          <a:bodyPr/>
          <a:lstStyle/>
          <a:p>
            <a:fld id="{E231DC55-7B42-BA4F-A828-7A3786BF8013}" type="slidenum">
              <a:rPr lang="en-US" smtClean="0"/>
              <a:t>4</a:t>
            </a:fld>
            <a:endParaRPr lang="en-US" dirty="0"/>
          </a:p>
        </p:txBody>
      </p:sp>
    </p:spTree>
    <p:extLst>
      <p:ext uri="{BB962C8B-B14F-4D97-AF65-F5344CB8AC3E}">
        <p14:creationId xmlns:p14="http://schemas.microsoft.com/office/powerpoint/2010/main" val="2351537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that practice </a:t>
            </a:r>
            <a:r>
              <a:rPr lang="en-US" dirty="0" err="1"/>
              <a:t>bdd</a:t>
            </a:r>
            <a:r>
              <a:rPr lang="en-US" dirty="0"/>
              <a:t> use examples and tables that come out of these conversations to from acceptance criteria for the stories that they need implemented.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40</a:t>
            </a:fld>
            <a:endParaRPr lang="en-US" dirty="0"/>
          </a:p>
        </p:txBody>
      </p:sp>
    </p:spTree>
    <p:extLst>
      <p:ext uri="{BB962C8B-B14F-4D97-AF65-F5344CB8AC3E}">
        <p14:creationId xmlns:p14="http://schemas.microsoft.com/office/powerpoint/2010/main" val="2444387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acceptance criteria are then used to write scenarios in Given When Then format. The quality of these scenarios depend on how well we make these conversation work. </a:t>
            </a:r>
          </a:p>
          <a:p>
            <a:r>
              <a:rPr lang="en-US" dirty="0"/>
              <a:t>In the next section we going to see how teams structure these conversations to make them more focused and productive.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41</a:t>
            </a:fld>
            <a:endParaRPr lang="en-US" dirty="0"/>
          </a:p>
        </p:txBody>
      </p:sp>
    </p:spTree>
    <p:extLst>
      <p:ext uri="{BB962C8B-B14F-4D97-AF65-F5344CB8AC3E}">
        <p14:creationId xmlns:p14="http://schemas.microsoft.com/office/powerpoint/2010/main" val="559740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simple conversation is enough, but sometimes we need to guide our conversations.</a:t>
            </a:r>
          </a:p>
          <a:p>
            <a:r>
              <a:rPr lang="en-US" dirty="0"/>
              <a:t>There are three practices:</a:t>
            </a:r>
          </a:p>
          <a:p>
            <a:r>
              <a:rPr lang="en-US" dirty="0"/>
              <a:t>Writing down list of examples on a white board or butcher paper. </a:t>
            </a:r>
          </a:p>
          <a:p>
            <a:r>
              <a:rPr lang="en-US" dirty="0"/>
              <a:t>Example mapping - practice to use color post its for examples and counter examples. Which can help us think of edge cases.</a:t>
            </a:r>
          </a:p>
          <a:p>
            <a:r>
              <a:rPr lang="en-US" dirty="0"/>
              <a:t>Feature mapping - useful when we want to brake down example in more detail and try to understand what are inputs and output for each example. </a:t>
            </a:r>
          </a:p>
          <a:p>
            <a:r>
              <a:rPr lang="en-US" dirty="0"/>
              <a:t>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42</a:t>
            </a:fld>
            <a:endParaRPr lang="en-US" dirty="0"/>
          </a:p>
        </p:txBody>
      </p:sp>
    </p:spTree>
    <p:extLst>
      <p:ext uri="{BB962C8B-B14F-4D97-AF65-F5344CB8AC3E}">
        <p14:creationId xmlns:p14="http://schemas.microsoft.com/office/powerpoint/2010/main" val="1482540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are great way to model many requirements. Particularly when there are clear inputs and outputs. </a:t>
            </a:r>
          </a:p>
          <a:p>
            <a:r>
              <a:rPr lang="en-US" dirty="0"/>
              <a:t>On one side we have business rules, followed by some sample input, and then output. Tables can be more complex than that. </a:t>
            </a:r>
          </a:p>
          <a:p>
            <a:r>
              <a:rPr lang="en-US" dirty="0"/>
              <a:t>For example, the may have more than one input column. </a:t>
            </a:r>
          </a:p>
          <a:p>
            <a:r>
              <a:rPr lang="en-US" dirty="0"/>
              <a:t>It’s important that table contains only the information that is needed for the business rule being illustrated and nothing that would distract a reader. For example, we may be tempted to add price to that table, but this would not be relevant to the business rule. </a:t>
            </a:r>
          </a:p>
          <a:p>
            <a:r>
              <a:rPr lang="en-US" dirty="0"/>
              <a:t>As we will see later, tables are easy to express in gherkin. </a:t>
            </a:r>
          </a:p>
        </p:txBody>
      </p:sp>
      <p:sp>
        <p:nvSpPr>
          <p:cNvPr id="4" name="Slide Number Placeholder 3"/>
          <p:cNvSpPr>
            <a:spLocks noGrp="1"/>
          </p:cNvSpPr>
          <p:nvPr>
            <p:ph type="sldNum" sz="quarter" idx="5"/>
          </p:nvPr>
        </p:nvSpPr>
        <p:spPr/>
        <p:txBody>
          <a:bodyPr/>
          <a:lstStyle/>
          <a:p>
            <a:fld id="{E231DC55-7B42-BA4F-A828-7A3786BF8013}" type="slidenum">
              <a:rPr lang="en-US" smtClean="0"/>
              <a:t>43</a:t>
            </a:fld>
            <a:endParaRPr lang="en-US" dirty="0"/>
          </a:p>
        </p:txBody>
      </p:sp>
    </p:spTree>
    <p:extLst>
      <p:ext uri="{BB962C8B-B14F-4D97-AF65-F5344CB8AC3E}">
        <p14:creationId xmlns:p14="http://schemas.microsoft.com/office/powerpoint/2010/main" val="4244856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Example Mapping, we have conversations about business rules, and we illustrate these rules with concrete examples and counterexamples. Sometimes when we discuss an example, or a counterexample, it leads us to discover new rules, or maybe it helps us unearth a question that we didn't know the answer to, and later on we can use these examples as the basis to write our Gherkin scenarios. Let's look at a simple Example Mapping action.</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44</a:t>
            </a:fld>
            <a:endParaRPr lang="en-US" dirty="0"/>
          </a:p>
        </p:txBody>
      </p:sp>
    </p:spTree>
    <p:extLst>
      <p:ext uri="{BB962C8B-B14F-4D97-AF65-F5344CB8AC3E}">
        <p14:creationId xmlns:p14="http://schemas.microsoft.com/office/powerpoint/2010/main" val="1710724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new user story about a buy one, get one free special. Suppose that one of our acceptance criteria is that the free drink needs to be in the same category, or a lower category, than the one we buy. Each drink has a category, so fancy smoothies are in a higher category than regular smoothies, and so on. One example might be the one where our user, Mike, orders two banana smoothies, so one of them is free. </a:t>
            </a:r>
          </a:p>
          <a:p>
            <a:endParaRPr lang="en-US" dirty="0"/>
          </a:p>
          <a:p>
            <a:r>
              <a:rPr lang="en-US" dirty="0"/>
              <a:t>A counterexample might be the one where Mike orders a banana smoothie and a triple blend berry smoothie. So in this case, he'll be charged the price of the triple berry blend. </a:t>
            </a:r>
          </a:p>
          <a:p>
            <a:endParaRPr lang="en-US" dirty="0"/>
          </a:p>
          <a:p>
            <a:r>
              <a:rPr lang="en-US" dirty="0"/>
              <a:t>But this leads to another question, what if he orders a croissant as well? And so when we talk about this, we might discover that we have a new rule that the special only works with drinks. And as an example for this rule, we could have something like the one where Mike orders a banana smoothie and a croissant.</a:t>
            </a:r>
          </a:p>
        </p:txBody>
      </p:sp>
      <p:sp>
        <p:nvSpPr>
          <p:cNvPr id="4" name="Slide Number Placeholder 3"/>
          <p:cNvSpPr>
            <a:spLocks noGrp="1"/>
          </p:cNvSpPr>
          <p:nvPr>
            <p:ph type="sldNum" sz="quarter" idx="5"/>
          </p:nvPr>
        </p:nvSpPr>
        <p:spPr/>
        <p:txBody>
          <a:bodyPr/>
          <a:lstStyle/>
          <a:p>
            <a:fld id="{E231DC55-7B42-BA4F-A828-7A3786BF8013}" type="slidenum">
              <a:rPr lang="en-US" smtClean="0"/>
              <a:t>45</a:t>
            </a:fld>
            <a:endParaRPr lang="en-US" dirty="0"/>
          </a:p>
        </p:txBody>
      </p:sp>
    </p:spTree>
    <p:extLst>
      <p:ext uri="{BB962C8B-B14F-4D97-AF65-F5344CB8AC3E}">
        <p14:creationId xmlns:p14="http://schemas.microsoft.com/office/powerpoint/2010/main" val="108773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technique is Feature Mapping, which you've already seen in action in the previous clip. Feature Mapping is like Example Mapping, but rather than just listing down rules and examples, we break each example down into steps and outcomes, or as we like to call them in Feature Mapping terms, consequences. </a:t>
            </a:r>
          </a:p>
          <a:p>
            <a:r>
              <a:rPr lang="en-US" dirty="0"/>
              <a:t>For each step, we look for variations that might lead to different outcomes or other business rules that we hadn't know about, and for each outcome, we ask ourselves what else should happen? What other outcomes should we consider? Here is a feature map we saw in the previous clip. </a:t>
            </a:r>
          </a:p>
          <a:p>
            <a:r>
              <a:rPr lang="en-US" dirty="0"/>
              <a:t>Now that we've seen how feature maps work, this might make a little bit more sense. On the left was have a business rule. Members can get a free smoothie after a certain number of purchases. Then we list some examples, green cards, like in Example Mapping, the one where Mike gets a free smoothie, the one where Mike wants a fancy smoothie, and so on. And for each of these examples, we break them down into steps, which are the yellow cards. </a:t>
            </a:r>
          </a:p>
        </p:txBody>
      </p:sp>
      <p:sp>
        <p:nvSpPr>
          <p:cNvPr id="4" name="Slide Number Placeholder 3"/>
          <p:cNvSpPr>
            <a:spLocks noGrp="1"/>
          </p:cNvSpPr>
          <p:nvPr>
            <p:ph type="sldNum" sz="quarter" idx="5"/>
          </p:nvPr>
        </p:nvSpPr>
        <p:spPr/>
        <p:txBody>
          <a:bodyPr/>
          <a:lstStyle/>
          <a:p>
            <a:fld id="{E231DC55-7B42-BA4F-A828-7A3786BF8013}" type="slidenum">
              <a:rPr lang="en-US" smtClean="0"/>
              <a:t>46</a:t>
            </a:fld>
            <a:endParaRPr lang="en-US" dirty="0"/>
          </a:p>
        </p:txBody>
      </p:sp>
    </p:spTree>
    <p:extLst>
      <p:ext uri="{BB962C8B-B14F-4D97-AF65-F5344CB8AC3E}">
        <p14:creationId xmlns:p14="http://schemas.microsoft.com/office/powerpoint/2010/main" val="106905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 first one, we have three steps. Mike has a loyalty card, Mike has already bought 10 smoothies, and when he orders anther smoothie, and then we have a consequence in pink. The consequence here is the smoothie is free. Feature Mapping is a great technique for more complex requirements, for user stories that involve a user journey or a workflow, or simply when there are a number of inputs that needs to be considered. Features maps are also a great way for teams to explore a brand-new requirement or a domain that they're unfamiliar with.</a:t>
            </a:r>
          </a:p>
        </p:txBody>
      </p:sp>
      <p:sp>
        <p:nvSpPr>
          <p:cNvPr id="4" name="Slide Number Placeholder 3"/>
          <p:cNvSpPr>
            <a:spLocks noGrp="1"/>
          </p:cNvSpPr>
          <p:nvPr>
            <p:ph type="sldNum" sz="quarter" idx="5"/>
          </p:nvPr>
        </p:nvSpPr>
        <p:spPr/>
        <p:txBody>
          <a:bodyPr/>
          <a:lstStyle/>
          <a:p>
            <a:fld id="{E231DC55-7B42-BA4F-A828-7A3786BF8013}" type="slidenum">
              <a:rPr lang="en-US" smtClean="0"/>
              <a:t>47</a:t>
            </a:fld>
            <a:endParaRPr lang="en-US" dirty="0"/>
          </a:p>
        </p:txBody>
      </p:sp>
    </p:spTree>
    <p:extLst>
      <p:ext uri="{BB962C8B-B14F-4D97-AF65-F5344CB8AC3E}">
        <p14:creationId xmlns:p14="http://schemas.microsoft.com/office/powerpoint/2010/main" val="3541669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So what have we learned in this section? Well, we've seen that BDD always starts with a conversation between the business and the development team, and the conversation uses techniques like Example Mapping, or Feature Mapping, or just writing out tables or listing examples to go through concrete examples and business rules and to get a deeper understanding of the business requirement. We've also seen how these examples form the basis for our acceptance criteria that we'll later on turn into Cucumber/Gherkin Given-Then-When scenarios.</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48</a:t>
            </a:fld>
            <a:endParaRPr lang="en-US" dirty="0"/>
          </a:p>
        </p:txBody>
      </p:sp>
    </p:spTree>
    <p:extLst>
      <p:ext uri="{BB962C8B-B14F-4D97-AF65-F5344CB8AC3E}">
        <p14:creationId xmlns:p14="http://schemas.microsoft.com/office/powerpoint/2010/main" val="1576957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your users engaged in the process, we have to demonstrate that BDD works in your context.</a:t>
            </a:r>
          </a:p>
          <a:p>
            <a:r>
              <a:rPr lang="en-US" dirty="0"/>
              <a:t>Our aim is to give team enough enthusiasm to give it a try. </a:t>
            </a:r>
          </a:p>
          <a:p>
            <a:r>
              <a:rPr lang="en-US" dirty="0"/>
              <a:t>Reduced cycle time, rework, rejection, number of production issues, implementation costs under control.</a:t>
            </a:r>
          </a:p>
          <a:p>
            <a:r>
              <a:rPr lang="en-US" dirty="0"/>
              <a:t>Nothing is more convincing then an examples. </a:t>
            </a:r>
          </a:p>
          <a:p>
            <a:r>
              <a:rPr lang="en-US" dirty="0"/>
              <a:t>Team needs to find a way to sell the BDD approach. This can be challenging because of the TLD, have formal or legal distance of the team. Or see BDD as testing or development technique. Developer only BDD or tester only BDD and should be considered bad practice. Collaborating on dev team member provides some benefits, but without business scenarios become too technical. Consider your situation as a temporary solution towards full collaboration. Think about your scenarios as business examples. Use realistic data and business readable data. Try to focus detail discussion requirement by examples. BDD is for solving problems. In order for business to collaborate, point out pain points in your process. </a:t>
            </a:r>
          </a:p>
          <a:p>
            <a:r>
              <a:rPr lang="en-US" dirty="0"/>
              <a:t>Issues:</a:t>
            </a:r>
          </a:p>
          <a:p>
            <a:r>
              <a:rPr lang="en-US" dirty="0"/>
              <a:t>Product </a:t>
            </a:r>
            <a:r>
              <a:rPr lang="en-US" dirty="0" err="1"/>
              <a:t>Ownder</a:t>
            </a:r>
            <a:r>
              <a:rPr lang="en-US" dirty="0"/>
              <a:t> is overloaded – BDD can help reduce PO’s workload by focusing on communication. </a:t>
            </a:r>
          </a:p>
          <a:p>
            <a:r>
              <a:rPr lang="en-US" dirty="0"/>
              <a:t>BDD Product Owner </a:t>
            </a:r>
            <a:r>
              <a:rPr lang="en-US" dirty="0" err="1"/>
              <a:t>activites</a:t>
            </a:r>
            <a:r>
              <a:rPr lang="en-US" dirty="0"/>
              <a:t>:</a:t>
            </a:r>
          </a:p>
          <a:p>
            <a:r>
              <a:rPr lang="en-US" dirty="0"/>
              <a:t>Participate in requirement workshops,</a:t>
            </a:r>
          </a:p>
          <a:p>
            <a:r>
              <a:rPr lang="en-US" dirty="0"/>
              <a:t>Example mappings,</a:t>
            </a:r>
          </a:p>
          <a:p>
            <a:r>
              <a:rPr lang="en-US" dirty="0"/>
              <a:t>Review the scenarios,</a:t>
            </a:r>
          </a:p>
          <a:p>
            <a:r>
              <a:rPr lang="en-US" dirty="0"/>
              <a:t>Give feedback about implemented application</a:t>
            </a:r>
          </a:p>
          <a:p>
            <a:endParaRPr lang="en-US" dirty="0"/>
          </a:p>
          <a:p>
            <a:r>
              <a:rPr lang="en-US" dirty="0"/>
              <a:t>Compare this with:</a:t>
            </a:r>
          </a:p>
          <a:p>
            <a:r>
              <a:rPr lang="en-US" dirty="0"/>
              <a:t>Writing specifications</a:t>
            </a:r>
          </a:p>
          <a:p>
            <a:r>
              <a:rPr lang="en-US" dirty="0"/>
              <a:t>Presenting stories to the team</a:t>
            </a:r>
          </a:p>
          <a:p>
            <a:r>
              <a:rPr lang="en-US" dirty="0"/>
              <a:t>Discussing ad hoc questions during implementation</a:t>
            </a:r>
          </a:p>
          <a:p>
            <a:r>
              <a:rPr lang="en-US" dirty="0"/>
              <a:t>Collecting deviations in the expected result in the </a:t>
            </a:r>
            <a:r>
              <a:rPr lang="en-US" dirty="0" err="1"/>
              <a:t>sptin</a:t>
            </a:r>
            <a:r>
              <a:rPr lang="en-US" dirty="0"/>
              <a:t> review</a:t>
            </a:r>
          </a:p>
          <a:p>
            <a:r>
              <a:rPr lang="en-US" dirty="0"/>
              <a:t>Managing and prioritizing requirement-related bugs.</a:t>
            </a:r>
          </a:p>
          <a:p>
            <a:endParaRPr lang="en-US" dirty="0"/>
          </a:p>
          <a:p>
            <a:r>
              <a:rPr lang="en-US" dirty="0"/>
              <a:t>Although </a:t>
            </a:r>
            <a:r>
              <a:rPr lang="en-US" dirty="0" err="1"/>
              <a:t>bdd</a:t>
            </a:r>
            <a:r>
              <a:rPr lang="en-US" dirty="0"/>
              <a:t> needs time, we avoid re-discussing the same topics over and over again. </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49</a:t>
            </a:fld>
            <a:endParaRPr lang="en-US" dirty="0"/>
          </a:p>
        </p:txBody>
      </p:sp>
    </p:spTree>
    <p:extLst>
      <p:ext uri="{BB962C8B-B14F-4D97-AF65-F5344CB8AC3E}">
        <p14:creationId xmlns:p14="http://schemas.microsoft.com/office/powerpoint/2010/main" val="302197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5</a:t>
            </a:fld>
            <a:endParaRPr lang="en-US" dirty="0"/>
          </a:p>
        </p:txBody>
      </p:sp>
    </p:spTree>
    <p:extLst>
      <p:ext uri="{BB962C8B-B14F-4D97-AF65-F5344CB8AC3E}">
        <p14:creationId xmlns:p14="http://schemas.microsoft.com/office/powerpoint/2010/main" val="3357167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your users engaged in the process, we have to demonstrate that BDD works in your context.</a:t>
            </a:r>
          </a:p>
          <a:p>
            <a:r>
              <a:rPr lang="en-US" dirty="0"/>
              <a:t>Our aim is to give team enough enthusiasm to give it a try. </a:t>
            </a:r>
          </a:p>
          <a:p>
            <a:r>
              <a:rPr lang="en-US" dirty="0"/>
              <a:t>Reduced cycle time, rework, rejection, number of production issues, implementation costs under control.</a:t>
            </a:r>
          </a:p>
          <a:p>
            <a:r>
              <a:rPr lang="en-US" dirty="0"/>
              <a:t>Nothing is more convincing then an examples. </a:t>
            </a:r>
          </a:p>
          <a:p>
            <a:r>
              <a:rPr lang="en-US" dirty="0"/>
              <a:t>Team needs to find a way to sell the BDD approach. This can be challenging because of the TLD, have formal or legal distance of the team. Or see BDD as testing or development technique. Developer only BDD or tester only BDD and should be considered bad practice. Collaborating on dev team member provides some benefits, but without business scenarios become too technical. Consider your situation as a temporary solution towards full collaboration. Think about your scenarios as business examples. Use realistic data and business readable data. Try to focus detail discussion requirement by examples. BDD is for solving problems. In order for business to collaborate, point out pain points in your process. </a:t>
            </a:r>
          </a:p>
          <a:p>
            <a:r>
              <a:rPr lang="en-US" dirty="0"/>
              <a:t>Issues:</a:t>
            </a:r>
          </a:p>
          <a:p>
            <a:r>
              <a:rPr lang="en-US" dirty="0"/>
              <a:t>Product </a:t>
            </a:r>
            <a:r>
              <a:rPr lang="en-US" dirty="0" err="1"/>
              <a:t>Ownder</a:t>
            </a:r>
            <a:r>
              <a:rPr lang="en-US" dirty="0"/>
              <a:t> is overloaded – BDD can help reduce PO’s workload by focusing on communication. </a:t>
            </a:r>
          </a:p>
          <a:p>
            <a:r>
              <a:rPr lang="en-US" dirty="0"/>
              <a:t>BDD Product Owner </a:t>
            </a:r>
            <a:r>
              <a:rPr lang="en-US" dirty="0" err="1"/>
              <a:t>activites</a:t>
            </a:r>
            <a:r>
              <a:rPr lang="en-US" dirty="0"/>
              <a:t>:</a:t>
            </a:r>
          </a:p>
          <a:p>
            <a:r>
              <a:rPr lang="en-US" dirty="0"/>
              <a:t>Participate in requirement workshops,</a:t>
            </a:r>
          </a:p>
          <a:p>
            <a:r>
              <a:rPr lang="en-US" dirty="0"/>
              <a:t>Example mappings,</a:t>
            </a:r>
          </a:p>
          <a:p>
            <a:r>
              <a:rPr lang="en-US" dirty="0"/>
              <a:t>Review the scenarios,</a:t>
            </a:r>
          </a:p>
          <a:p>
            <a:r>
              <a:rPr lang="en-US" dirty="0"/>
              <a:t>Give feedback about implemented application</a:t>
            </a:r>
          </a:p>
          <a:p>
            <a:endParaRPr lang="en-US" dirty="0"/>
          </a:p>
          <a:p>
            <a:r>
              <a:rPr lang="en-US" dirty="0"/>
              <a:t>Compare this with:</a:t>
            </a:r>
          </a:p>
          <a:p>
            <a:r>
              <a:rPr lang="en-US" dirty="0"/>
              <a:t>Writing specifications</a:t>
            </a:r>
          </a:p>
          <a:p>
            <a:r>
              <a:rPr lang="en-US" dirty="0"/>
              <a:t>Presenting stories to the team</a:t>
            </a:r>
          </a:p>
          <a:p>
            <a:r>
              <a:rPr lang="en-US" dirty="0"/>
              <a:t>Discussing ad hoc questions during implementation</a:t>
            </a:r>
          </a:p>
          <a:p>
            <a:r>
              <a:rPr lang="en-US" dirty="0"/>
              <a:t>Collecting deviations in the expected result in the </a:t>
            </a:r>
            <a:r>
              <a:rPr lang="en-US" dirty="0" err="1"/>
              <a:t>sptin</a:t>
            </a:r>
            <a:r>
              <a:rPr lang="en-US" dirty="0"/>
              <a:t> review</a:t>
            </a:r>
          </a:p>
          <a:p>
            <a:r>
              <a:rPr lang="en-US" dirty="0"/>
              <a:t>Managing and prioritizing requirement-related bugs.</a:t>
            </a:r>
          </a:p>
          <a:p>
            <a:endParaRPr lang="en-US" dirty="0"/>
          </a:p>
          <a:p>
            <a:r>
              <a:rPr lang="en-US" dirty="0"/>
              <a:t>Although </a:t>
            </a:r>
            <a:r>
              <a:rPr lang="en-US" dirty="0" err="1"/>
              <a:t>bdd</a:t>
            </a:r>
            <a:r>
              <a:rPr lang="en-US" dirty="0"/>
              <a:t> needs time, we avoid re-discussing the same topics over and over again. </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50</a:t>
            </a:fld>
            <a:endParaRPr lang="en-US" dirty="0"/>
          </a:p>
        </p:txBody>
      </p:sp>
    </p:spTree>
    <p:extLst>
      <p:ext uri="{BB962C8B-B14F-4D97-AF65-F5344CB8AC3E}">
        <p14:creationId xmlns:p14="http://schemas.microsoft.com/office/powerpoint/2010/main" val="1031828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for cucumber to work with Java, we need Java 8 or higher. </a:t>
            </a:r>
          </a:p>
          <a:p>
            <a:r>
              <a:rPr lang="en-US" baseline="0" dirty="0"/>
              <a:t>We also going to need a build tool like Maven or </a:t>
            </a:r>
            <a:r>
              <a:rPr lang="en-US" baseline="0" dirty="0" err="1"/>
              <a:t>Gradle</a:t>
            </a:r>
            <a:r>
              <a:rPr lang="en-US" baseline="0" dirty="0"/>
              <a:t>. Build tools help you manage dependencies and execute your test scripts. </a:t>
            </a:r>
          </a:p>
          <a:p>
            <a:r>
              <a:rPr lang="en-US" baseline="0" dirty="0"/>
              <a:t>Maven has a ton of functionality. </a:t>
            </a:r>
          </a:p>
          <a:p>
            <a:r>
              <a:rPr lang="en-US" baseline="0" dirty="0"/>
              <a:t>It would also make it easier if you installed a plugin for an IDE you going to use. If you are using IntelliJ, it’s a Cucumber plugin and if your are using Eclipse, it’s a plugin called ‘Natural’. </a:t>
            </a:r>
          </a:p>
        </p:txBody>
      </p:sp>
      <p:sp>
        <p:nvSpPr>
          <p:cNvPr id="4" name="Slide Number Placeholder 3"/>
          <p:cNvSpPr>
            <a:spLocks noGrp="1"/>
          </p:cNvSpPr>
          <p:nvPr>
            <p:ph type="sldNum" sz="quarter" idx="10"/>
          </p:nvPr>
        </p:nvSpPr>
        <p:spPr/>
        <p:txBody>
          <a:bodyPr/>
          <a:lstStyle/>
          <a:p>
            <a:fld id="{E231DC55-7B42-BA4F-A828-7A3786BF8013}" type="slidenum">
              <a:rPr lang="en-US" smtClean="0"/>
              <a:t>51</a:t>
            </a:fld>
            <a:endParaRPr lang="en-US" dirty="0"/>
          </a:p>
        </p:txBody>
      </p:sp>
    </p:spTree>
    <p:extLst>
      <p:ext uri="{BB962C8B-B14F-4D97-AF65-F5344CB8AC3E}">
        <p14:creationId xmlns:p14="http://schemas.microsoft.com/office/powerpoint/2010/main" val="2058499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check to see if you have all the necessary tools installed for us to write our BDD Scenarios. </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52</a:t>
            </a:fld>
            <a:endParaRPr lang="en-US" dirty="0"/>
          </a:p>
        </p:txBody>
      </p:sp>
    </p:spTree>
    <p:extLst>
      <p:ext uri="{BB962C8B-B14F-4D97-AF65-F5344CB8AC3E}">
        <p14:creationId xmlns:p14="http://schemas.microsoft.com/office/powerpoint/2010/main" val="1770315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a:t>In order to be able to execute automated cucumber acceptance tests, following tools have to be configured on your machine:</a:t>
            </a:r>
          </a:p>
          <a:p>
            <a:pPr defTabSz="931774">
              <a:defRPr/>
            </a:pPr>
            <a:r>
              <a:rPr lang="en-US" baseline="0" dirty="0"/>
              <a:t>You going to need an IDE Plugin, dependencies added to your project, create a project structure, and writing a runner class. </a:t>
            </a:r>
          </a:p>
        </p:txBody>
      </p:sp>
      <p:sp>
        <p:nvSpPr>
          <p:cNvPr id="4" name="Slide Number Placeholder 3"/>
          <p:cNvSpPr>
            <a:spLocks noGrp="1"/>
          </p:cNvSpPr>
          <p:nvPr>
            <p:ph type="sldNum" sz="quarter" idx="10"/>
          </p:nvPr>
        </p:nvSpPr>
        <p:spPr/>
        <p:txBody>
          <a:bodyPr/>
          <a:lstStyle/>
          <a:p>
            <a:fld id="{E231DC55-7B42-BA4F-A828-7A3786BF8013}" type="slidenum">
              <a:rPr lang="en-US" smtClean="0"/>
              <a:t>53</a:t>
            </a:fld>
            <a:endParaRPr lang="en-US" dirty="0"/>
          </a:p>
        </p:txBody>
      </p:sp>
    </p:spTree>
    <p:extLst>
      <p:ext uri="{BB962C8B-B14F-4D97-AF65-F5344CB8AC3E}">
        <p14:creationId xmlns:p14="http://schemas.microsoft.com/office/powerpoint/2010/main" val="903542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open our IntelliJ, go to Configure and then Plugins because first we want cucumber plugin installed. </a:t>
            </a:r>
          </a:p>
          <a:p>
            <a:r>
              <a:rPr lang="en-US" baseline="0" dirty="0"/>
              <a:t>We need to activate and restart </a:t>
            </a:r>
            <a:r>
              <a:rPr lang="en-US" baseline="0" dirty="0" err="1"/>
              <a:t>intelliJ</a:t>
            </a:r>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54</a:t>
            </a:fld>
            <a:endParaRPr lang="en-US" dirty="0"/>
          </a:p>
        </p:txBody>
      </p:sp>
    </p:spTree>
    <p:extLst>
      <p:ext uri="{BB962C8B-B14F-4D97-AF65-F5344CB8AC3E}">
        <p14:creationId xmlns:p14="http://schemas.microsoft.com/office/powerpoint/2010/main" val="4285278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Download sample project,  open it in IDE, and let’s examine it. </a:t>
            </a:r>
          </a:p>
        </p:txBody>
      </p:sp>
      <p:sp>
        <p:nvSpPr>
          <p:cNvPr id="4" name="Slide Number Placeholder 3"/>
          <p:cNvSpPr>
            <a:spLocks noGrp="1"/>
          </p:cNvSpPr>
          <p:nvPr>
            <p:ph type="sldNum" sz="quarter" idx="10"/>
          </p:nvPr>
        </p:nvSpPr>
        <p:spPr/>
        <p:txBody>
          <a:bodyPr/>
          <a:lstStyle/>
          <a:p>
            <a:fld id="{E231DC55-7B42-BA4F-A828-7A3786BF8013}" type="slidenum">
              <a:rPr lang="en-US" smtClean="0"/>
              <a:t>55</a:t>
            </a:fld>
            <a:endParaRPr lang="en-US" dirty="0"/>
          </a:p>
        </p:txBody>
      </p:sp>
    </p:spTree>
    <p:extLst>
      <p:ext uri="{BB962C8B-B14F-4D97-AF65-F5344CB8AC3E}">
        <p14:creationId xmlns:p14="http://schemas.microsoft.com/office/powerpoint/2010/main" val="4044971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going to create our first HelloWorld Version of the application. </a:t>
            </a:r>
          </a:p>
          <a:p>
            <a:r>
              <a:rPr lang="en-US" baseline="0" dirty="0"/>
              <a:t>I will open the skeleton project and go over the project structure with you.</a:t>
            </a:r>
          </a:p>
          <a:p>
            <a:r>
              <a:rPr lang="en-US" baseline="0" dirty="0"/>
              <a:t>Since we are using Maven as a build tool, the project structure must follow this structure.</a:t>
            </a:r>
          </a:p>
          <a:p>
            <a:endParaRPr lang="en-US" baseline="0" dirty="0"/>
          </a:p>
          <a:p>
            <a:r>
              <a:rPr lang="en-US" baseline="0" dirty="0"/>
              <a:t>You’ll find a zipped version of the starter project. </a:t>
            </a:r>
          </a:p>
          <a:p>
            <a:r>
              <a:rPr lang="en-US" baseline="0" dirty="0"/>
              <a:t>Import maven project into </a:t>
            </a:r>
            <a:r>
              <a:rPr lang="en-US" baseline="0" dirty="0" err="1"/>
              <a:t>Intellij</a:t>
            </a:r>
            <a:r>
              <a:rPr lang="en-US" baseline="0" dirty="0"/>
              <a:t>.</a:t>
            </a:r>
          </a:p>
          <a:p>
            <a:r>
              <a:rPr lang="en-US" baseline="0" dirty="0"/>
              <a:t>We can see the structure and the </a:t>
            </a:r>
            <a:r>
              <a:rPr lang="en-US" baseline="0" dirty="0" err="1"/>
              <a:t>pom</a:t>
            </a:r>
            <a:r>
              <a:rPr lang="en-US" baseline="0" dirty="0"/>
              <a:t> file with dependencies. </a:t>
            </a:r>
          </a:p>
          <a:p>
            <a:r>
              <a:rPr lang="en-US" baseline="0" dirty="0"/>
              <a:t>Now let’s create first feature file:</a:t>
            </a:r>
          </a:p>
          <a:p>
            <a:r>
              <a:rPr lang="en-US" baseline="0" dirty="0"/>
              <a:t>Give the feature a name, create scenario, then given when then.</a:t>
            </a:r>
          </a:p>
          <a:p>
            <a:endParaRPr lang="en-US" baseline="0" dirty="0"/>
          </a:p>
          <a:p>
            <a:r>
              <a:rPr lang="en-US" baseline="0" dirty="0"/>
              <a:t>Before we can run this test, we need a test runner, which will be in our test &gt; java folder</a:t>
            </a:r>
          </a:p>
          <a:p>
            <a:r>
              <a:rPr lang="en-US" baseline="0" dirty="0"/>
              <a:t>Let’s give it a name like </a:t>
            </a:r>
            <a:r>
              <a:rPr lang="en-US" baseline="0" dirty="0" err="1"/>
              <a:t>CalculatorTest</a:t>
            </a:r>
            <a:r>
              <a:rPr lang="en-US" baseline="0" dirty="0"/>
              <a:t> and inside our test we will turn it into a cucumber runner. We will run this test with cucumber runner class. </a:t>
            </a:r>
          </a:p>
          <a:p>
            <a:r>
              <a:rPr lang="en-US" baseline="0" dirty="0"/>
              <a:t>So let’s run it and see what happens. </a:t>
            </a:r>
          </a:p>
          <a:p>
            <a:endParaRPr lang="en-US" baseline="0" dirty="0"/>
          </a:p>
          <a:p>
            <a:r>
              <a:rPr lang="en-US" baseline="0" dirty="0"/>
              <a:t>When cucumber runs a test that has not been implemented, it will give us all the unimplemented class.</a:t>
            </a:r>
          </a:p>
          <a:p>
            <a:endParaRPr lang="en-US" baseline="0" dirty="0"/>
          </a:p>
          <a:p>
            <a:r>
              <a:rPr lang="en-US" baseline="0" dirty="0"/>
              <a:t>Copy the unimplemented step definitions and paste them into </a:t>
            </a:r>
            <a:r>
              <a:rPr lang="en-US" baseline="0" dirty="0" err="1"/>
              <a:t>CalculatorStepDefinitions</a:t>
            </a:r>
            <a:r>
              <a:rPr lang="en-US" baseline="0" dirty="0"/>
              <a:t> method. </a:t>
            </a:r>
          </a:p>
          <a:p>
            <a:r>
              <a:rPr lang="en-US" baseline="0" dirty="0"/>
              <a:t>Then we will create a calculator in a package called calculator. </a:t>
            </a:r>
          </a:p>
          <a:p>
            <a:r>
              <a:rPr lang="en-US" baseline="0" dirty="0"/>
              <a:t>Then we will create an add method for calculator class.</a:t>
            </a:r>
          </a:p>
          <a:p>
            <a:r>
              <a:rPr lang="en-US" baseline="0" dirty="0"/>
              <a:t>In Then step do an assertion.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56</a:t>
            </a:fld>
            <a:endParaRPr lang="en-US" dirty="0"/>
          </a:p>
        </p:txBody>
      </p:sp>
    </p:spTree>
    <p:extLst>
      <p:ext uri="{BB962C8B-B14F-4D97-AF65-F5344CB8AC3E}">
        <p14:creationId xmlns:p14="http://schemas.microsoft.com/office/powerpoint/2010/main" val="2371713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dependencies that you’ll need:</a:t>
            </a:r>
          </a:p>
          <a:p>
            <a:r>
              <a:rPr lang="en-US" baseline="0" dirty="0"/>
              <a:t>Cucumber itself, a Test Runner, and an assertion library</a:t>
            </a:r>
          </a:p>
        </p:txBody>
      </p:sp>
      <p:sp>
        <p:nvSpPr>
          <p:cNvPr id="4" name="Slide Number Placeholder 3"/>
          <p:cNvSpPr>
            <a:spLocks noGrp="1"/>
          </p:cNvSpPr>
          <p:nvPr>
            <p:ph type="sldNum" sz="quarter" idx="10"/>
          </p:nvPr>
        </p:nvSpPr>
        <p:spPr/>
        <p:txBody>
          <a:bodyPr/>
          <a:lstStyle/>
          <a:p>
            <a:fld id="{E231DC55-7B42-BA4F-A828-7A3786BF8013}" type="slidenum">
              <a:rPr lang="en-US" smtClean="0"/>
              <a:t>57</a:t>
            </a:fld>
            <a:endParaRPr lang="en-US" dirty="0"/>
          </a:p>
        </p:txBody>
      </p:sp>
    </p:spTree>
    <p:extLst>
      <p:ext uri="{BB962C8B-B14F-4D97-AF65-F5344CB8AC3E}">
        <p14:creationId xmlns:p14="http://schemas.microsoft.com/office/powerpoint/2010/main" val="3278207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Cucumber, we need core cucumber library and a</a:t>
            </a:r>
            <a:r>
              <a:rPr lang="en-US" baseline="0" dirty="0"/>
              <a:t> class runner</a:t>
            </a:r>
          </a:p>
          <a:p>
            <a:r>
              <a:rPr lang="en-US" baseline="0" dirty="0"/>
              <a:t>We’ll be using Junit, one of the most widely used test runner in the java world. </a:t>
            </a:r>
          </a:p>
          <a:p>
            <a:r>
              <a:rPr lang="en-US" baseline="0" dirty="0"/>
              <a:t>We also need to describe outcomes we expect and describe what happens when something does not work, for that we need assertion libraries, and we will be using </a:t>
            </a:r>
            <a:r>
              <a:rPr lang="en-US" baseline="0" dirty="0" err="1"/>
              <a:t>Hamcrest</a:t>
            </a:r>
            <a:r>
              <a:rPr lang="en-US" baseline="0" dirty="0"/>
              <a:t> or </a:t>
            </a:r>
            <a:r>
              <a:rPr lang="en-US" baseline="0" dirty="0" err="1"/>
              <a:t>AssertJ</a:t>
            </a:r>
            <a:r>
              <a:rPr lang="en-US" baseline="0" dirty="0"/>
              <a:t> libraries to do that. </a:t>
            </a:r>
          </a:p>
        </p:txBody>
      </p:sp>
      <p:sp>
        <p:nvSpPr>
          <p:cNvPr id="4" name="Slide Number Placeholder 3"/>
          <p:cNvSpPr>
            <a:spLocks noGrp="1"/>
          </p:cNvSpPr>
          <p:nvPr>
            <p:ph type="sldNum" sz="quarter" idx="10"/>
          </p:nvPr>
        </p:nvSpPr>
        <p:spPr/>
        <p:txBody>
          <a:bodyPr/>
          <a:lstStyle/>
          <a:p>
            <a:fld id="{E231DC55-7B42-BA4F-A828-7A3786BF8013}" type="slidenum">
              <a:rPr lang="en-US" smtClean="0"/>
              <a:t>58</a:t>
            </a:fld>
            <a:endParaRPr lang="en-US" dirty="0"/>
          </a:p>
        </p:txBody>
      </p:sp>
    </p:spTree>
    <p:extLst>
      <p:ext uri="{BB962C8B-B14F-4D97-AF65-F5344CB8AC3E}">
        <p14:creationId xmlns:p14="http://schemas.microsoft.com/office/powerpoint/2010/main" val="3368577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Maven we add these dependencies to pom.xml</a:t>
            </a:r>
          </a:p>
          <a:p>
            <a:r>
              <a:rPr lang="en-US" baseline="0" dirty="0"/>
              <a:t>With cucumber-java dependency we will follow step definitions with annotations approach. </a:t>
            </a:r>
          </a:p>
          <a:p>
            <a:r>
              <a:rPr lang="en-US" baseline="0" dirty="0"/>
              <a:t>Cucumber-Junit dependency in maven allows us to run our tests using maven build and also allows us to run these test cases as part of the build. </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59</a:t>
            </a:fld>
            <a:endParaRPr lang="en-US" dirty="0"/>
          </a:p>
        </p:txBody>
      </p:sp>
    </p:spTree>
    <p:extLst>
      <p:ext uri="{BB962C8B-B14F-4D97-AF65-F5344CB8AC3E}">
        <p14:creationId xmlns:p14="http://schemas.microsoft.com/office/powerpoint/2010/main" val="2119507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a:t>
            </a:fld>
            <a:endParaRPr lang="en-US" dirty="0"/>
          </a:p>
        </p:txBody>
      </p:sp>
    </p:spTree>
    <p:extLst>
      <p:ext uri="{BB962C8B-B14F-4D97-AF65-F5344CB8AC3E}">
        <p14:creationId xmlns:p14="http://schemas.microsoft.com/office/powerpoint/2010/main" val="2672182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project structure we are going to be using is fairly typical of Maven and </a:t>
            </a:r>
            <a:r>
              <a:rPr lang="en-US" baseline="0" dirty="0" err="1"/>
              <a:t>Gradle</a:t>
            </a:r>
            <a:r>
              <a:rPr lang="en-US" baseline="0" dirty="0"/>
              <a:t> Cucumber projects. At the project level, we have a pom.xml file. </a:t>
            </a:r>
          </a:p>
          <a:p>
            <a:r>
              <a:rPr lang="en-US" baseline="0" dirty="0"/>
              <a:t>Source code goes into Source directory and application code goes into main directory, and test code goes into source/test</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60</a:t>
            </a:fld>
            <a:endParaRPr lang="en-US" dirty="0"/>
          </a:p>
        </p:txBody>
      </p:sp>
    </p:spTree>
    <p:extLst>
      <p:ext uri="{BB962C8B-B14F-4D97-AF65-F5344CB8AC3E}">
        <p14:creationId xmlns:p14="http://schemas.microsoft.com/office/powerpoint/2010/main" val="1692174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Create new project </a:t>
            </a:r>
          </a:p>
        </p:txBody>
      </p:sp>
      <p:sp>
        <p:nvSpPr>
          <p:cNvPr id="4" name="Slide Number Placeholder 3"/>
          <p:cNvSpPr>
            <a:spLocks noGrp="1"/>
          </p:cNvSpPr>
          <p:nvPr>
            <p:ph type="sldNum" sz="quarter" idx="10"/>
          </p:nvPr>
        </p:nvSpPr>
        <p:spPr/>
        <p:txBody>
          <a:bodyPr/>
          <a:lstStyle/>
          <a:p>
            <a:fld id="{E231DC55-7B42-BA4F-A828-7A3786BF8013}" type="slidenum">
              <a:rPr lang="en-US" smtClean="0"/>
              <a:t>61</a:t>
            </a:fld>
            <a:endParaRPr lang="en-US" dirty="0"/>
          </a:p>
        </p:txBody>
      </p:sp>
    </p:spTree>
    <p:extLst>
      <p:ext uri="{BB962C8B-B14F-4D97-AF65-F5344CB8AC3E}">
        <p14:creationId xmlns:p14="http://schemas.microsoft.com/office/powerpoint/2010/main" val="4162862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gherkin scenarios</a:t>
            </a:r>
          </a:p>
          <a:p>
            <a:r>
              <a:rPr lang="en-US" baseline="0" dirty="0"/>
              <a:t>How gherkin scenario organized into feature files</a:t>
            </a:r>
          </a:p>
          <a:p>
            <a:r>
              <a:rPr lang="en-US" baseline="0" dirty="0"/>
              <a:t>How feature files organized in the project structure</a:t>
            </a:r>
          </a:p>
          <a:p>
            <a:endParaRPr lang="en-US" baseline="0" dirty="0"/>
          </a:p>
          <a:p>
            <a:r>
              <a:rPr lang="en-US" baseline="0" dirty="0"/>
              <a:t>We’ll learn how to use gherkin features to write more expressive scenarios, using features like data table, background scenarios, and scenario outlines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62</a:t>
            </a:fld>
            <a:endParaRPr lang="en-US" dirty="0"/>
          </a:p>
        </p:txBody>
      </p:sp>
    </p:spTree>
    <p:extLst>
      <p:ext uri="{BB962C8B-B14F-4D97-AF65-F5344CB8AC3E}">
        <p14:creationId xmlns:p14="http://schemas.microsoft.com/office/powerpoint/2010/main" val="3529071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before, Gherkin sits right between realms of specification and of automation. </a:t>
            </a:r>
          </a:p>
          <a:p>
            <a:r>
              <a:rPr lang="en-US" dirty="0"/>
              <a:t>Given what then notation in gherkin sits right between our </a:t>
            </a:r>
            <a:r>
              <a:rPr lang="en-US" dirty="0" err="1"/>
              <a:t>budiness</a:t>
            </a:r>
            <a:r>
              <a:rPr lang="en-US" dirty="0"/>
              <a:t> readable specifications on one hand and automation test, our automated acceptance tests which can be executed to see if our application really works as </a:t>
            </a:r>
            <a:r>
              <a:rPr lang="en-US" dirty="0" err="1"/>
              <a:t>specificied</a:t>
            </a:r>
            <a:r>
              <a:rPr lang="en-US" dirty="0"/>
              <a:t>.</a:t>
            </a:r>
          </a:p>
          <a:p>
            <a:endParaRPr lang="en-US" dirty="0"/>
          </a:p>
          <a:p>
            <a:r>
              <a:rPr lang="en-US" dirty="0"/>
              <a:t>The development team writes code for each line of these specifications so that these plain </a:t>
            </a:r>
            <a:r>
              <a:rPr lang="en-US" dirty="0" err="1"/>
              <a:t>english</a:t>
            </a:r>
            <a:r>
              <a:rPr lang="en-US" dirty="0"/>
              <a:t> step drive automated tests. </a:t>
            </a:r>
          </a:p>
        </p:txBody>
      </p:sp>
      <p:sp>
        <p:nvSpPr>
          <p:cNvPr id="4" name="Slide Number Placeholder 3"/>
          <p:cNvSpPr>
            <a:spLocks noGrp="1"/>
          </p:cNvSpPr>
          <p:nvPr>
            <p:ph type="sldNum" sz="quarter" idx="10"/>
          </p:nvPr>
        </p:nvSpPr>
        <p:spPr/>
        <p:txBody>
          <a:bodyPr/>
          <a:lstStyle/>
          <a:p>
            <a:fld id="{E231DC55-7B42-BA4F-A828-7A3786BF8013}" type="slidenum">
              <a:rPr lang="en-US" smtClean="0"/>
              <a:t>63</a:t>
            </a:fld>
            <a:endParaRPr lang="en-US" dirty="0"/>
          </a:p>
        </p:txBody>
      </p:sp>
    </p:spTree>
    <p:extLst>
      <p:ext uri="{BB962C8B-B14F-4D97-AF65-F5344CB8AC3E}">
        <p14:creationId xmlns:p14="http://schemas.microsoft.com/office/powerpoint/2010/main" val="4258040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Gherkin scenario follows a simple pattern:</a:t>
            </a:r>
          </a:p>
          <a:p>
            <a:r>
              <a:rPr lang="en-US" dirty="0"/>
              <a:t>You start off by describing an initial state of the system where you prepare your test data</a:t>
            </a:r>
          </a:p>
          <a:p>
            <a:r>
              <a:rPr lang="en-US" dirty="0"/>
              <a:t>Next you perform an action your want to test</a:t>
            </a:r>
          </a:p>
          <a:p>
            <a:r>
              <a:rPr lang="en-US" dirty="0"/>
              <a:t>Finally you describe an outcome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64</a:t>
            </a:fld>
            <a:endParaRPr lang="en-US" dirty="0"/>
          </a:p>
        </p:txBody>
      </p:sp>
    </p:spTree>
    <p:extLst>
      <p:ext uri="{BB962C8B-B14F-4D97-AF65-F5344CB8AC3E}">
        <p14:creationId xmlns:p14="http://schemas.microsoft.com/office/powerpoint/2010/main" val="320905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Multiple Given statement</a:t>
            </a:r>
          </a:p>
        </p:txBody>
      </p:sp>
      <p:sp>
        <p:nvSpPr>
          <p:cNvPr id="4" name="Slide Number Placeholder 3"/>
          <p:cNvSpPr>
            <a:spLocks noGrp="1"/>
          </p:cNvSpPr>
          <p:nvPr>
            <p:ph type="sldNum" sz="quarter" idx="10"/>
          </p:nvPr>
        </p:nvSpPr>
        <p:spPr/>
        <p:txBody>
          <a:bodyPr/>
          <a:lstStyle/>
          <a:p>
            <a:fld id="{E231DC55-7B42-BA4F-A828-7A3786BF8013}" type="slidenum">
              <a:rPr lang="en-US" smtClean="0"/>
              <a:t>65</a:t>
            </a:fld>
            <a:endParaRPr lang="en-US" dirty="0"/>
          </a:p>
        </p:txBody>
      </p:sp>
    </p:spTree>
    <p:extLst>
      <p:ext uri="{BB962C8B-B14F-4D97-AF65-F5344CB8AC3E}">
        <p14:creationId xmlns:p14="http://schemas.microsoft.com/office/powerpoint/2010/main" val="445968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describes a precondition</a:t>
            </a:r>
          </a:p>
          <a:p>
            <a:r>
              <a:rPr lang="en-US" dirty="0"/>
              <a:t>When describes an action under test</a:t>
            </a:r>
          </a:p>
          <a:p>
            <a:r>
              <a:rPr lang="en-US" dirty="0"/>
              <a:t>Then describes results, what we think should happen if the feature executes correctly</a:t>
            </a:r>
          </a:p>
          <a:p>
            <a:r>
              <a:rPr lang="en-US" dirty="0"/>
              <a:t>Right at the top we have name of the scenario, think of it as section title in your </a:t>
            </a:r>
            <a:r>
              <a:rPr lang="en-US" dirty="0" err="1"/>
              <a:t>specificiation</a:t>
            </a:r>
            <a:r>
              <a:rPr lang="en-US" dirty="0"/>
              <a:t> document. Gives overview of what the scenario is all about. </a:t>
            </a:r>
          </a:p>
          <a:p>
            <a:r>
              <a:rPr lang="en-US" dirty="0"/>
              <a:t>If you have more than one scenario in a feature file, you should be able to scan through the scenario titles and they should read as toc. </a:t>
            </a:r>
          </a:p>
          <a:p>
            <a:r>
              <a:rPr lang="en-US" dirty="0"/>
              <a:t>The scenario title usually describes the business context or situation or maybe what user wants to od. What business rules we discussing. What happens under certain situation. </a:t>
            </a:r>
          </a:p>
        </p:txBody>
      </p:sp>
      <p:sp>
        <p:nvSpPr>
          <p:cNvPr id="4" name="Slide Number Placeholder 3"/>
          <p:cNvSpPr>
            <a:spLocks noGrp="1"/>
          </p:cNvSpPr>
          <p:nvPr>
            <p:ph type="sldNum" sz="quarter" idx="10"/>
          </p:nvPr>
        </p:nvSpPr>
        <p:spPr/>
        <p:txBody>
          <a:bodyPr/>
          <a:lstStyle/>
          <a:p>
            <a:fld id="{E231DC55-7B42-BA4F-A828-7A3786BF8013}" type="slidenum">
              <a:rPr lang="en-US" smtClean="0"/>
              <a:t>66</a:t>
            </a:fld>
            <a:endParaRPr lang="en-US" dirty="0"/>
          </a:p>
        </p:txBody>
      </p:sp>
    </p:spTree>
    <p:extLst>
      <p:ext uri="{BB962C8B-B14F-4D97-AF65-F5344CB8AC3E}">
        <p14:creationId xmlns:p14="http://schemas.microsoft.com/office/powerpoint/2010/main" val="794474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title should read like an table of contents for feature files. </a:t>
            </a:r>
          </a:p>
          <a:p>
            <a:r>
              <a:rPr lang="en-US" dirty="0"/>
              <a:t>Scenario Title describes the business context or situation. What does the user want to do? What business rule are you illustrating? A scenario title can also summarize what business rule we discussing. </a:t>
            </a:r>
          </a:p>
          <a:p>
            <a:endParaRPr lang="en-US" dirty="0"/>
          </a:p>
          <a:p>
            <a:r>
              <a:rPr lang="en-US" dirty="0"/>
              <a:t>Feature</a:t>
            </a:r>
            <a:r>
              <a:rPr lang="en-US" baseline="0" dirty="0"/>
              <a:t> files can have more than one scenario that describes features we are illustrating</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67</a:t>
            </a:fld>
            <a:endParaRPr lang="en-US" dirty="0"/>
          </a:p>
        </p:txBody>
      </p:sp>
    </p:spTree>
    <p:extLst>
      <p:ext uri="{BB962C8B-B14F-4D97-AF65-F5344CB8AC3E}">
        <p14:creationId xmlns:p14="http://schemas.microsoft.com/office/powerpoint/2010/main" val="2669272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more</a:t>
            </a:r>
            <a:r>
              <a:rPr lang="en-US" baseline="0" dirty="0"/>
              <a:t> complex scenarios are requires. </a:t>
            </a:r>
            <a:endParaRPr lang="en-US" dirty="0"/>
          </a:p>
          <a:p>
            <a:r>
              <a:rPr lang="en-US" dirty="0"/>
              <a:t>The user option we describing might involve several steps.</a:t>
            </a:r>
          </a:p>
          <a:p>
            <a:r>
              <a:rPr lang="en-US" dirty="0"/>
              <a:t>Suppose Michael is on diet,</a:t>
            </a:r>
            <a:r>
              <a:rPr lang="en-US" baseline="0" dirty="0"/>
              <a:t> we may need an extra ‘And’ in the Given section. </a:t>
            </a:r>
          </a:p>
          <a:p>
            <a:endParaRPr lang="en-US" baseline="0" dirty="0"/>
          </a:p>
          <a:p>
            <a:r>
              <a:rPr lang="en-US" baseline="0" dirty="0"/>
              <a:t>Then section should have an outcome for both pre-conditions. </a:t>
            </a:r>
          </a:p>
          <a:p>
            <a:r>
              <a:rPr lang="en-US" baseline="0" dirty="0"/>
              <a:t>Sometimes “but” fits more smoother than an “and”</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68</a:t>
            </a:fld>
            <a:endParaRPr lang="en-US" dirty="0"/>
          </a:p>
        </p:txBody>
      </p:sp>
    </p:spTree>
    <p:extLst>
      <p:ext uri="{BB962C8B-B14F-4D97-AF65-F5344CB8AC3E}">
        <p14:creationId xmlns:p14="http://schemas.microsoft.com/office/powerpoint/2010/main" val="645204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Multiple Given statement</a:t>
            </a:r>
          </a:p>
        </p:txBody>
      </p:sp>
      <p:sp>
        <p:nvSpPr>
          <p:cNvPr id="4" name="Slide Number Placeholder 3"/>
          <p:cNvSpPr>
            <a:spLocks noGrp="1"/>
          </p:cNvSpPr>
          <p:nvPr>
            <p:ph type="sldNum" sz="quarter" idx="10"/>
          </p:nvPr>
        </p:nvSpPr>
        <p:spPr/>
        <p:txBody>
          <a:bodyPr/>
          <a:lstStyle/>
          <a:p>
            <a:fld id="{E231DC55-7B42-BA4F-A828-7A3786BF8013}" type="slidenum">
              <a:rPr lang="en-US" smtClean="0"/>
              <a:t>69</a:t>
            </a:fld>
            <a:endParaRPr lang="en-US" dirty="0"/>
          </a:p>
        </p:txBody>
      </p:sp>
    </p:spTree>
    <p:extLst>
      <p:ext uri="{BB962C8B-B14F-4D97-AF65-F5344CB8AC3E}">
        <p14:creationId xmlns:p14="http://schemas.microsoft.com/office/powerpoint/2010/main" val="205723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20 years, and it turns out the same thing happens when we build software. We're still playing the telephone game, only now instead of whispering sentences, we're using written specifications.</a:t>
            </a:r>
          </a:p>
          <a:p>
            <a:pPr marL="228600" indent="-228600">
              <a:buAutoNum type="arabicPeriod"/>
            </a:pPr>
            <a:r>
              <a:rPr lang="en-US" dirty="0"/>
              <a:t>It all starts when someone from the business tells the BA, or business analyst, what feature she needs. In some projects this might be a simple conversation, but in many large organizations we have functional analysts or architects who come up with the requirements on behalf of the business, or for teams doing some form of Scrum, it might be a product owner who writes up the new requirement in the form of a user story.</a:t>
            </a:r>
          </a:p>
          <a:p>
            <a:pPr marL="228600" indent="-228600">
              <a:buAutoNum type="arabicPeriod"/>
            </a:pPr>
            <a:r>
              <a:rPr lang="en-US" dirty="0"/>
              <a:t> Next, the BA writes up this requirement in a more detailed form, maybe a more detailed user story, or a Word document, or it might go into an agile project management tool, like Jira.</a:t>
            </a:r>
          </a:p>
          <a:p>
            <a:pPr marL="228600" indent="-228600">
              <a:buAutoNum type="arabicPeriod"/>
            </a:pPr>
            <a:endParaRPr lang="en-US" dirty="0"/>
          </a:p>
          <a:p>
            <a:pPr marL="228600" indent="-228600">
              <a:buAutoNum type="arabicPeriod"/>
            </a:pPr>
            <a:r>
              <a:rPr lang="en-US" dirty="0"/>
              <a:t> The development team picks up the story and uses it to start developing their code, and once the code is written, the testers pick up the feature to test. In many teams, these testers will have their own test plans that they derive from the requirements document. </a:t>
            </a:r>
          </a:p>
          <a:p>
            <a:pPr marL="228600" indent="-228600">
              <a:buAutoNum type="arabicPeriod"/>
            </a:pPr>
            <a:endParaRPr lang="en-US" dirty="0"/>
          </a:p>
          <a:p>
            <a:pPr marL="228600" indent="-228600">
              <a:buAutoNum type="arabicPeriod"/>
            </a:pPr>
            <a:r>
              <a:rPr lang="en-US" dirty="0"/>
              <a:t>And once the feature is tested of course, it can be delivered.</a:t>
            </a:r>
          </a:p>
        </p:txBody>
      </p:sp>
      <p:sp>
        <p:nvSpPr>
          <p:cNvPr id="4" name="Slide Number Placeholder 3"/>
          <p:cNvSpPr>
            <a:spLocks noGrp="1"/>
          </p:cNvSpPr>
          <p:nvPr>
            <p:ph type="sldNum" sz="quarter" idx="10"/>
          </p:nvPr>
        </p:nvSpPr>
        <p:spPr/>
        <p:txBody>
          <a:bodyPr/>
          <a:lstStyle/>
          <a:p>
            <a:fld id="{E231DC55-7B42-BA4F-A828-7A3786BF8013}" type="slidenum">
              <a:rPr lang="en-US" smtClean="0"/>
              <a:t>7</a:t>
            </a:fld>
            <a:endParaRPr lang="en-US" dirty="0"/>
          </a:p>
        </p:txBody>
      </p:sp>
    </p:spTree>
    <p:extLst>
      <p:ext uri="{BB962C8B-B14F-4D97-AF65-F5344CB8AC3E}">
        <p14:creationId xmlns:p14="http://schemas.microsoft.com/office/powerpoint/2010/main" val="949619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do not exist in isolation. Scenarios are always parts of features. A feature is a piece of useful functionality that we can deliver to our users.</a:t>
            </a:r>
          </a:p>
          <a:p>
            <a:r>
              <a:rPr lang="en-US" dirty="0"/>
              <a:t> </a:t>
            </a:r>
          </a:p>
          <a:p>
            <a:r>
              <a:rPr lang="en-US" dirty="0"/>
              <a:t>We describe these features using business rules and examples.</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70</a:t>
            </a:fld>
            <a:endParaRPr lang="en-US" dirty="0"/>
          </a:p>
        </p:txBody>
      </p:sp>
    </p:spTree>
    <p:extLst>
      <p:ext uri="{BB962C8B-B14F-4D97-AF65-F5344CB8AC3E}">
        <p14:creationId xmlns:p14="http://schemas.microsoft.com/office/powerpoint/2010/main" val="2536758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when we want to build these features we can group the scenarios together to form to form user stories. We use these user stories to plan and deliver our work. </a:t>
            </a:r>
          </a:p>
          <a:p>
            <a:r>
              <a:rPr lang="en-US" dirty="0"/>
              <a:t>At the end of the sprint, these stores are no longer needed. </a:t>
            </a:r>
          </a:p>
          <a:p>
            <a:r>
              <a:rPr lang="en-US" dirty="0"/>
              <a:t>But features and it's scenarios become part of living documentation and that is always needed.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71</a:t>
            </a:fld>
            <a:endParaRPr lang="en-US" dirty="0"/>
          </a:p>
        </p:txBody>
      </p:sp>
    </p:spTree>
    <p:extLst>
      <p:ext uri="{BB962C8B-B14F-4D97-AF65-F5344CB8AC3E}">
        <p14:creationId xmlns:p14="http://schemas.microsoft.com/office/powerpoint/2010/main" val="600214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features and it's scenarios become part of living documentation and that is always needed.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72</a:t>
            </a:fld>
            <a:endParaRPr lang="en-US" dirty="0"/>
          </a:p>
        </p:txBody>
      </p:sp>
    </p:spTree>
    <p:extLst>
      <p:ext uri="{BB962C8B-B14F-4D97-AF65-F5344CB8AC3E}">
        <p14:creationId xmlns:p14="http://schemas.microsoft.com/office/powerpoint/2010/main" val="36809998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store these features in feature files which have .feature suffix. Convention is to keep them in the test &gt; resources &gt; features directory.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73</a:t>
            </a:fld>
            <a:endParaRPr lang="en-US" dirty="0"/>
          </a:p>
        </p:txBody>
      </p:sp>
    </p:spTree>
    <p:extLst>
      <p:ext uri="{BB962C8B-B14F-4D97-AF65-F5344CB8AC3E}">
        <p14:creationId xmlns:p14="http://schemas.microsoft.com/office/powerpoint/2010/main" val="3326498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store these features in feature files which have .feature suffix. Convention is to keep them in the test &gt; resources &gt; features directory.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74</a:t>
            </a:fld>
            <a:endParaRPr lang="en-US" dirty="0"/>
          </a:p>
        </p:txBody>
      </p:sp>
    </p:spTree>
    <p:extLst>
      <p:ext uri="{BB962C8B-B14F-4D97-AF65-F5344CB8AC3E}">
        <p14:creationId xmlns:p14="http://schemas.microsoft.com/office/powerpoint/2010/main" val="36862273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smaller programs feature files can be organized in a more flat structure, but for larger ones, we often place these feature files in subdirectories which represent higher level concerns such as EPICs or capabilities or modules. </a:t>
            </a:r>
          </a:p>
        </p:txBody>
      </p:sp>
      <p:sp>
        <p:nvSpPr>
          <p:cNvPr id="4" name="Slide Number Placeholder 3"/>
          <p:cNvSpPr>
            <a:spLocks noGrp="1"/>
          </p:cNvSpPr>
          <p:nvPr>
            <p:ph type="sldNum" sz="quarter" idx="10"/>
          </p:nvPr>
        </p:nvSpPr>
        <p:spPr/>
        <p:txBody>
          <a:bodyPr/>
          <a:lstStyle/>
          <a:p>
            <a:fld id="{E231DC55-7B42-BA4F-A828-7A3786BF8013}" type="slidenum">
              <a:rPr lang="en-US" smtClean="0"/>
              <a:t>75</a:t>
            </a:fld>
            <a:endParaRPr lang="en-US" dirty="0"/>
          </a:p>
        </p:txBody>
      </p:sp>
    </p:spTree>
    <p:extLst>
      <p:ext uri="{BB962C8B-B14F-4D97-AF65-F5344CB8AC3E}">
        <p14:creationId xmlns:p14="http://schemas.microsoft.com/office/powerpoint/2010/main" val="15815576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76</a:t>
            </a:fld>
            <a:endParaRPr lang="en-US" dirty="0"/>
          </a:p>
        </p:txBody>
      </p:sp>
    </p:spTree>
    <p:extLst>
      <p:ext uri="{BB962C8B-B14F-4D97-AF65-F5344CB8AC3E}">
        <p14:creationId xmlns:p14="http://schemas.microsoft.com/office/powerpoint/2010/main" val="10943976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feature file will always have a title and at least one scenario. </a:t>
            </a:r>
          </a:p>
          <a:p>
            <a:r>
              <a:rPr lang="en-US" dirty="0"/>
              <a:t> </a:t>
            </a:r>
          </a:p>
        </p:txBody>
      </p:sp>
      <p:sp>
        <p:nvSpPr>
          <p:cNvPr id="4" name="Slide Number Placeholder 3"/>
          <p:cNvSpPr>
            <a:spLocks noGrp="1"/>
          </p:cNvSpPr>
          <p:nvPr>
            <p:ph type="sldNum" sz="quarter" idx="10"/>
          </p:nvPr>
        </p:nvSpPr>
        <p:spPr/>
        <p:txBody>
          <a:bodyPr/>
          <a:lstStyle/>
          <a:p>
            <a:fld id="{E231DC55-7B42-BA4F-A828-7A3786BF8013}" type="slidenum">
              <a:rPr lang="en-US" smtClean="0"/>
              <a:t>77</a:t>
            </a:fld>
            <a:endParaRPr lang="en-US" dirty="0"/>
          </a:p>
        </p:txBody>
      </p:sp>
    </p:spTree>
    <p:extLst>
      <p:ext uri="{BB962C8B-B14F-4D97-AF65-F5344CB8AC3E}">
        <p14:creationId xmlns:p14="http://schemas.microsoft.com/office/powerpoint/2010/main" val="23262422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feature can also have a description. Good place to put an executive summary of your feature. Give context to why these features are useful. </a:t>
            </a:r>
          </a:p>
        </p:txBody>
      </p:sp>
      <p:sp>
        <p:nvSpPr>
          <p:cNvPr id="4" name="Slide Number Placeholder 3"/>
          <p:cNvSpPr>
            <a:spLocks noGrp="1"/>
          </p:cNvSpPr>
          <p:nvPr>
            <p:ph type="sldNum" sz="quarter" idx="10"/>
          </p:nvPr>
        </p:nvSpPr>
        <p:spPr/>
        <p:txBody>
          <a:bodyPr/>
          <a:lstStyle/>
          <a:p>
            <a:fld id="{E231DC55-7B42-BA4F-A828-7A3786BF8013}" type="slidenum">
              <a:rPr lang="en-US" smtClean="0"/>
              <a:t>78</a:t>
            </a:fld>
            <a:endParaRPr lang="en-US" dirty="0"/>
          </a:p>
        </p:txBody>
      </p:sp>
    </p:spTree>
    <p:extLst>
      <p:ext uri="{BB962C8B-B14F-4D97-AF65-F5344CB8AC3E}">
        <p14:creationId xmlns:p14="http://schemas.microsoft.com/office/powerpoint/2010/main" val="21314655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can use what we call a background section to make scenarios more concise. </a:t>
            </a:r>
          </a:p>
          <a:p>
            <a:r>
              <a:rPr lang="en-US" dirty="0"/>
              <a:t>Any step in the background section will be executed at the start of each scenario so they are a way to avoid duplication when you setting up your test context. It is important to remember that any step in the background section will be executed before each step in the feature file. </a:t>
            </a:r>
          </a:p>
        </p:txBody>
      </p:sp>
      <p:sp>
        <p:nvSpPr>
          <p:cNvPr id="4" name="Slide Number Placeholder 3"/>
          <p:cNvSpPr>
            <a:spLocks noGrp="1"/>
          </p:cNvSpPr>
          <p:nvPr>
            <p:ph type="sldNum" sz="quarter" idx="10"/>
          </p:nvPr>
        </p:nvSpPr>
        <p:spPr/>
        <p:txBody>
          <a:bodyPr/>
          <a:lstStyle/>
          <a:p>
            <a:fld id="{E231DC55-7B42-BA4F-A828-7A3786BF8013}" type="slidenum">
              <a:rPr lang="en-US" smtClean="0"/>
              <a:t>79</a:t>
            </a:fld>
            <a:endParaRPr lang="en-US" dirty="0"/>
          </a:p>
        </p:txBody>
      </p:sp>
    </p:spTree>
    <p:extLst>
      <p:ext uri="{BB962C8B-B14F-4D97-AF65-F5344CB8AC3E}">
        <p14:creationId xmlns:p14="http://schemas.microsoft.com/office/powerpoint/2010/main" val="1755881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you see the flaws in this approach? It's the telephone game all over again. At each stage, the information passes from one person to another and it can be misinterpreted, or transformed, or forgotten. The features that we get aren't what the customer asked for, and they aren't what the customer really needs either. And at the end of the day, our users are unhappy. It's this communication gap that BDD tries to solve.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Transition: So what is BDD?</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a:t>
            </a:fld>
            <a:endParaRPr lang="en-US" dirty="0"/>
          </a:p>
        </p:txBody>
      </p:sp>
    </p:spTree>
    <p:extLst>
      <p:ext uri="{BB962C8B-B14F-4D97-AF65-F5344CB8AC3E}">
        <p14:creationId xmlns:p14="http://schemas.microsoft.com/office/powerpoint/2010/main" val="31517199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31DC55-7B42-BA4F-A828-7A3786BF8013}" type="slidenum">
              <a:rPr lang="en-US" smtClean="0"/>
              <a:t>80</a:t>
            </a:fld>
            <a:endParaRPr lang="en-US" dirty="0"/>
          </a:p>
        </p:txBody>
      </p:sp>
    </p:spTree>
    <p:extLst>
      <p:ext uri="{BB962C8B-B14F-4D97-AF65-F5344CB8AC3E}">
        <p14:creationId xmlns:p14="http://schemas.microsoft.com/office/powerpoint/2010/main" val="24719114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feature where users gets daily news about topics they are interested in. </a:t>
            </a:r>
          </a:p>
          <a:p>
            <a:r>
              <a:rPr lang="en-US" dirty="0"/>
              <a:t>For example Michael is interested in a few topics. Adding them to the Given statement creates a repetition. </a:t>
            </a:r>
          </a:p>
        </p:txBody>
      </p:sp>
      <p:sp>
        <p:nvSpPr>
          <p:cNvPr id="4" name="Slide Number Placeholder 3"/>
          <p:cNvSpPr>
            <a:spLocks noGrp="1"/>
          </p:cNvSpPr>
          <p:nvPr>
            <p:ph type="sldNum" sz="quarter" idx="10"/>
          </p:nvPr>
        </p:nvSpPr>
        <p:spPr/>
        <p:txBody>
          <a:bodyPr/>
          <a:lstStyle/>
          <a:p>
            <a:fld id="{E231DC55-7B42-BA4F-A828-7A3786BF8013}" type="slidenum">
              <a:rPr lang="en-US" smtClean="0"/>
              <a:t>81</a:t>
            </a:fld>
            <a:endParaRPr lang="en-US" dirty="0"/>
          </a:p>
        </p:txBody>
      </p:sp>
    </p:spTree>
    <p:extLst>
      <p:ext uri="{BB962C8B-B14F-4D97-AF65-F5344CB8AC3E}">
        <p14:creationId xmlns:p14="http://schemas.microsoft.com/office/powerpoint/2010/main" val="21676317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can simplify all the conditions by creating an embedded table. We can use a table to represent a list of values that we pass into our scenario. </a:t>
            </a:r>
          </a:p>
          <a:p>
            <a:r>
              <a:rPr lang="en-US" dirty="0"/>
              <a:t> </a:t>
            </a:r>
          </a:p>
          <a:p>
            <a:r>
              <a:rPr lang="en-US" dirty="0"/>
              <a:t>We can also use a table in THEN section to represent a list that the user should see. </a:t>
            </a:r>
          </a:p>
          <a:p>
            <a:r>
              <a:rPr lang="en-US" dirty="0"/>
              <a:t>Helps users focus on important pieces of the scenario.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82</a:t>
            </a:fld>
            <a:endParaRPr lang="en-US" dirty="0"/>
          </a:p>
        </p:txBody>
      </p:sp>
    </p:spTree>
    <p:extLst>
      <p:ext uri="{BB962C8B-B14F-4D97-AF65-F5344CB8AC3E}">
        <p14:creationId xmlns:p14="http://schemas.microsoft.com/office/powerpoint/2010/main" val="33324158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have a scenario that has a When Section with multiple conditions. </a:t>
            </a:r>
          </a:p>
        </p:txBody>
      </p:sp>
      <p:sp>
        <p:nvSpPr>
          <p:cNvPr id="4" name="Slide Number Placeholder 3"/>
          <p:cNvSpPr>
            <a:spLocks noGrp="1"/>
          </p:cNvSpPr>
          <p:nvPr>
            <p:ph type="sldNum" sz="quarter" idx="10"/>
          </p:nvPr>
        </p:nvSpPr>
        <p:spPr/>
        <p:txBody>
          <a:bodyPr/>
          <a:lstStyle/>
          <a:p>
            <a:fld id="{E231DC55-7B42-BA4F-A828-7A3786BF8013}" type="slidenum">
              <a:rPr lang="en-US" smtClean="0"/>
              <a:t>83</a:t>
            </a:fld>
            <a:endParaRPr lang="en-US" dirty="0"/>
          </a:p>
        </p:txBody>
      </p:sp>
    </p:spTree>
    <p:extLst>
      <p:ext uri="{BB962C8B-B14F-4D97-AF65-F5344CB8AC3E}">
        <p14:creationId xmlns:p14="http://schemas.microsoft.com/office/powerpoint/2010/main" val="2543846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data table, table with headers, we can use pipe delimited table, with a column name. </a:t>
            </a:r>
          </a:p>
          <a:p>
            <a:r>
              <a:rPr lang="en-US" dirty="0"/>
              <a:t>Product and Quantity in this case. </a:t>
            </a:r>
          </a:p>
          <a:p>
            <a:r>
              <a:rPr lang="en-US" dirty="0"/>
              <a:t>We have three rows of data corresponding to three items being ordered. </a:t>
            </a:r>
          </a:p>
          <a:p>
            <a:r>
              <a:rPr lang="en-US" dirty="0"/>
              <a:t>You can always add more data to the table just by adding a row. </a:t>
            </a:r>
          </a:p>
          <a:p>
            <a:r>
              <a:rPr lang="en-US" dirty="0"/>
              <a:t> </a:t>
            </a:r>
          </a:p>
          <a:p>
            <a:r>
              <a:rPr lang="en-US" dirty="0"/>
              <a:t>If you want to add more data, you can add extra column. Let's say you wanted to add price.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84</a:t>
            </a:fld>
            <a:endParaRPr lang="en-US" dirty="0"/>
          </a:p>
        </p:txBody>
      </p:sp>
    </p:spTree>
    <p:extLst>
      <p:ext uri="{BB962C8B-B14F-4D97-AF65-F5344CB8AC3E}">
        <p14:creationId xmlns:p14="http://schemas.microsoft.com/office/powerpoint/2010/main" val="1459300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can be made in different ways, sometimes it makes sense to put headers in the top row. There are times when it makes sense to use map format. When you want to specify calorie count for each item. </a:t>
            </a:r>
          </a:p>
        </p:txBody>
      </p:sp>
      <p:sp>
        <p:nvSpPr>
          <p:cNvPr id="4" name="Slide Number Placeholder 3"/>
          <p:cNvSpPr>
            <a:spLocks noGrp="1"/>
          </p:cNvSpPr>
          <p:nvPr>
            <p:ph type="sldNum" sz="quarter" idx="10"/>
          </p:nvPr>
        </p:nvSpPr>
        <p:spPr/>
        <p:txBody>
          <a:bodyPr/>
          <a:lstStyle/>
          <a:p>
            <a:fld id="{E231DC55-7B42-BA4F-A828-7A3786BF8013}" type="slidenum">
              <a:rPr lang="en-US" smtClean="0"/>
              <a:t>85</a:t>
            </a:fld>
            <a:endParaRPr lang="en-US" dirty="0"/>
          </a:p>
        </p:txBody>
      </p:sp>
    </p:spTree>
    <p:extLst>
      <p:ext uri="{BB962C8B-B14F-4D97-AF65-F5344CB8AC3E}">
        <p14:creationId xmlns:p14="http://schemas.microsoft.com/office/powerpoint/2010/main" val="3464712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tables a little bit further. Another map format is multi-column map. This is a map structure, but the key values are on the side. But each entry is another map where the keys are quantity, calories, and the total value. IT's more complicated, but intuitive read. </a:t>
            </a:r>
          </a:p>
        </p:txBody>
      </p:sp>
      <p:sp>
        <p:nvSpPr>
          <p:cNvPr id="4" name="Slide Number Placeholder 3"/>
          <p:cNvSpPr>
            <a:spLocks noGrp="1"/>
          </p:cNvSpPr>
          <p:nvPr>
            <p:ph type="sldNum" sz="quarter" idx="10"/>
          </p:nvPr>
        </p:nvSpPr>
        <p:spPr/>
        <p:txBody>
          <a:bodyPr/>
          <a:lstStyle/>
          <a:p>
            <a:fld id="{E231DC55-7B42-BA4F-A828-7A3786BF8013}" type="slidenum">
              <a:rPr lang="en-US" smtClean="0"/>
              <a:t>86</a:t>
            </a:fld>
            <a:endParaRPr lang="en-US" dirty="0"/>
          </a:p>
        </p:txBody>
      </p:sp>
    </p:spTree>
    <p:extLst>
      <p:ext uri="{BB962C8B-B14F-4D97-AF65-F5344CB8AC3E}">
        <p14:creationId xmlns:p14="http://schemas.microsoft.com/office/powerpoint/2010/main" val="34582902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scenario outline and how that format is used in the feature file. </a:t>
            </a:r>
          </a:p>
          <a:p>
            <a:r>
              <a:rPr lang="en-US" dirty="0"/>
              <a:t>In the requirements gathering section that the dev and business set in on last time, they came up with a few rules: each time you buy a drink, points are added to your card. </a:t>
            </a:r>
          </a:p>
          <a:p>
            <a:r>
              <a:rPr lang="en-US" dirty="0"/>
              <a:t>For basic smoothies you get 15 points, for fancier one you get 20 points, for tea you get 10 points, and for coffee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87</a:t>
            </a:fld>
            <a:endParaRPr lang="en-US" dirty="0"/>
          </a:p>
        </p:txBody>
      </p:sp>
    </p:spTree>
    <p:extLst>
      <p:ext uri="{BB962C8B-B14F-4D97-AF65-F5344CB8AC3E}">
        <p14:creationId xmlns:p14="http://schemas.microsoft.com/office/powerpoint/2010/main" val="3318002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88</a:t>
            </a:fld>
            <a:endParaRPr lang="en-US" dirty="0"/>
          </a:p>
        </p:txBody>
      </p:sp>
    </p:spTree>
    <p:extLst>
      <p:ext uri="{BB962C8B-B14F-4D97-AF65-F5344CB8AC3E}">
        <p14:creationId xmlns:p14="http://schemas.microsoft.com/office/powerpoint/2010/main" val="32772806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89</a:t>
            </a:fld>
            <a:endParaRPr lang="en-US" dirty="0"/>
          </a:p>
        </p:txBody>
      </p:sp>
    </p:spTree>
    <p:extLst>
      <p:ext uri="{BB962C8B-B14F-4D97-AF65-F5344CB8AC3E}">
        <p14:creationId xmlns:p14="http://schemas.microsoft.com/office/powerpoint/2010/main" val="236921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is first and foremost a </a:t>
            </a:r>
            <a:r>
              <a:rPr lang="en-US" b="1" dirty="0"/>
              <a:t>collaboration practice.</a:t>
            </a:r>
            <a:r>
              <a:rPr lang="en-US" dirty="0"/>
              <a:t> </a:t>
            </a:r>
          </a:p>
          <a:p>
            <a:r>
              <a:rPr lang="en-US" dirty="0"/>
              <a:t>Uses conversations about </a:t>
            </a:r>
            <a:r>
              <a:rPr lang="en-US" b="1" dirty="0"/>
              <a:t>concrete examples </a:t>
            </a:r>
            <a:r>
              <a:rPr lang="en-US" dirty="0"/>
              <a:t>and business rules to uncover uncertainty, ambiguity, and customer needs. Concrete examples is a great way to build understanding of a requirement. </a:t>
            </a:r>
            <a:r>
              <a:rPr lang="en-US" baseline="0" dirty="0"/>
              <a:t>People relate better to concrete examples than abstract ideas. </a:t>
            </a:r>
          </a:p>
          <a:p>
            <a:r>
              <a:rPr lang="en-US" baseline="0" dirty="0"/>
              <a:t>Examples naturally lead to counter-examples and questions, and this enables us to build our understanding of a problem and flush out things we do not know. </a:t>
            </a:r>
          </a:p>
          <a:p>
            <a:endParaRPr lang="en-US" baseline="0" dirty="0"/>
          </a:p>
          <a:p>
            <a:r>
              <a:rPr lang="en-US" baseline="0" dirty="0"/>
              <a:t>BDD uses common language so everyone can understand what we are trying to achieve. </a:t>
            </a:r>
          </a:p>
          <a:p>
            <a:endParaRPr lang="en-US" baseline="0" dirty="0"/>
          </a:p>
          <a:p>
            <a:r>
              <a:rPr lang="en-US" baseline="0" dirty="0"/>
              <a:t>And BDD uses </a:t>
            </a:r>
            <a:r>
              <a:rPr lang="en-US" b="1" baseline="0" dirty="0"/>
              <a:t>early-focused effective automation strategy to give us fast feedback about the feature and what it does</a:t>
            </a:r>
            <a:r>
              <a:rPr lang="en-US" baseline="0" dirty="0"/>
              <a:t>. BDD is not a form of test automation or even a form of testing, but we can use test automation to write executable specification to get faster feedback. </a:t>
            </a:r>
          </a:p>
        </p:txBody>
      </p:sp>
      <p:sp>
        <p:nvSpPr>
          <p:cNvPr id="4" name="Slide Number Placeholder 3"/>
          <p:cNvSpPr>
            <a:spLocks noGrp="1"/>
          </p:cNvSpPr>
          <p:nvPr>
            <p:ph type="sldNum" sz="quarter" idx="10"/>
          </p:nvPr>
        </p:nvSpPr>
        <p:spPr/>
        <p:txBody>
          <a:bodyPr/>
          <a:lstStyle/>
          <a:p>
            <a:fld id="{E231DC55-7B42-BA4F-A828-7A3786BF8013}" type="slidenum">
              <a:rPr lang="en-US" smtClean="0"/>
              <a:t>9</a:t>
            </a:fld>
            <a:endParaRPr lang="en-US" dirty="0"/>
          </a:p>
        </p:txBody>
      </p:sp>
    </p:spTree>
    <p:extLst>
      <p:ext uri="{BB962C8B-B14F-4D97-AF65-F5344CB8AC3E}">
        <p14:creationId xmlns:p14="http://schemas.microsoft.com/office/powerpoint/2010/main" val="16309878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90</a:t>
            </a:fld>
            <a:endParaRPr lang="en-US" dirty="0"/>
          </a:p>
        </p:txBody>
      </p:sp>
    </p:spTree>
    <p:extLst>
      <p:ext uri="{BB962C8B-B14F-4D97-AF65-F5344CB8AC3E}">
        <p14:creationId xmlns:p14="http://schemas.microsoft.com/office/powerpoint/2010/main" val="11282633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coffee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91</a:t>
            </a:fld>
            <a:endParaRPr lang="en-US" dirty="0"/>
          </a:p>
        </p:txBody>
      </p:sp>
    </p:spTree>
    <p:extLst>
      <p:ext uri="{BB962C8B-B14F-4D97-AF65-F5344CB8AC3E}">
        <p14:creationId xmlns:p14="http://schemas.microsoft.com/office/powerpoint/2010/main" val="42720414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simple table, like this one. For each category, we show the number of points earned. </a:t>
            </a:r>
          </a:p>
          <a:p>
            <a:endParaRPr lang="en-US" dirty="0"/>
          </a:p>
          <a:p>
            <a:r>
              <a:rPr lang="en-US" dirty="0"/>
              <a:t>We can make this table more descriptive by adding a sample drink so that the readers can get an idea about difference in smoothies.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92</a:t>
            </a:fld>
            <a:endParaRPr lang="en-US" dirty="0"/>
          </a:p>
        </p:txBody>
      </p:sp>
    </p:spTree>
    <p:extLst>
      <p:ext uri="{BB962C8B-B14F-4D97-AF65-F5344CB8AC3E}">
        <p14:creationId xmlns:p14="http://schemas.microsoft.com/office/powerpoint/2010/main" val="1919865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table more descriptive by adding a sample drink so that the readers can get an idea about difference in smoothies. </a:t>
            </a:r>
          </a:p>
          <a:p>
            <a:r>
              <a:rPr lang="en-US" dirty="0"/>
              <a:t>Our first scenario may be about a regular smoothies: when the User purchases a regular smoothie, he gets 15 points.</a:t>
            </a:r>
          </a:p>
          <a:p>
            <a:r>
              <a:rPr lang="en-US" dirty="0"/>
              <a:t>When Michael buys a fancy smoothie, he gets 20 points.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93</a:t>
            </a:fld>
            <a:endParaRPr lang="en-US" dirty="0"/>
          </a:p>
        </p:txBody>
      </p:sp>
    </p:spTree>
    <p:extLst>
      <p:ext uri="{BB962C8B-B14F-4D97-AF65-F5344CB8AC3E}">
        <p14:creationId xmlns:p14="http://schemas.microsoft.com/office/powerpoint/2010/main" val="10158034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a scenario for each row. Our first scenario may be about a regular smoothies: when the User purchases a regular smoothie, he gets 15 points.</a:t>
            </a:r>
          </a:p>
          <a:p>
            <a:r>
              <a:rPr lang="en-US" dirty="0"/>
              <a:t>When Michael buys a fancy smoothie, he gets 20 points. </a:t>
            </a:r>
          </a:p>
          <a:p>
            <a:r>
              <a:rPr lang="en-US" dirty="0"/>
              <a:t>When Michael buys tea, he should earn 10 points. </a:t>
            </a:r>
          </a:p>
          <a:p>
            <a:r>
              <a:rPr lang="en-US" dirty="0"/>
              <a:t>And you get an idea. </a:t>
            </a:r>
          </a:p>
          <a:p>
            <a:r>
              <a:rPr lang="en-US" dirty="0"/>
              <a:t>But can you see all the duplication here? All this text makes things harder to read.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94</a:t>
            </a:fld>
            <a:endParaRPr lang="en-US" dirty="0"/>
          </a:p>
        </p:txBody>
      </p:sp>
    </p:spTree>
    <p:extLst>
      <p:ext uri="{BB962C8B-B14F-4D97-AF65-F5344CB8AC3E}">
        <p14:creationId xmlns:p14="http://schemas.microsoft.com/office/powerpoint/2010/main" val="3612228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bits that are left over are the values we created in the original table. All this extra text can go into a table. </a:t>
            </a:r>
          </a:p>
        </p:txBody>
      </p:sp>
      <p:sp>
        <p:nvSpPr>
          <p:cNvPr id="4" name="Slide Number Placeholder 3"/>
          <p:cNvSpPr>
            <a:spLocks noGrp="1"/>
          </p:cNvSpPr>
          <p:nvPr>
            <p:ph type="sldNum" sz="quarter" idx="10"/>
          </p:nvPr>
        </p:nvSpPr>
        <p:spPr/>
        <p:txBody>
          <a:bodyPr/>
          <a:lstStyle/>
          <a:p>
            <a:fld id="{E231DC55-7B42-BA4F-A828-7A3786BF8013}" type="slidenum">
              <a:rPr lang="en-US" smtClean="0"/>
              <a:t>95</a:t>
            </a:fld>
            <a:endParaRPr lang="en-US" dirty="0"/>
          </a:p>
        </p:txBody>
      </p:sp>
    </p:spTree>
    <p:extLst>
      <p:ext uri="{BB962C8B-B14F-4D97-AF65-F5344CB8AC3E}">
        <p14:creationId xmlns:p14="http://schemas.microsoft.com/office/powerpoint/2010/main" val="1477115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scenario outline we can make this more readable. </a:t>
            </a:r>
          </a:p>
          <a:p>
            <a:r>
              <a:rPr lang="en-US" dirty="0"/>
              <a:t>You can spot scenario outline because it has words “Scenario Outline” at the top, instead of just “Scenario”. With Scenario outline you replace bits and pieces of the scenario that change, the test data, with tokens. </a:t>
            </a:r>
          </a:p>
        </p:txBody>
      </p:sp>
      <p:sp>
        <p:nvSpPr>
          <p:cNvPr id="4" name="Slide Number Placeholder 3"/>
          <p:cNvSpPr>
            <a:spLocks noGrp="1"/>
          </p:cNvSpPr>
          <p:nvPr>
            <p:ph type="sldNum" sz="quarter" idx="10"/>
          </p:nvPr>
        </p:nvSpPr>
        <p:spPr/>
        <p:txBody>
          <a:bodyPr/>
          <a:lstStyle/>
          <a:p>
            <a:fld id="{E231DC55-7B42-BA4F-A828-7A3786BF8013}" type="slidenum">
              <a:rPr lang="en-US" smtClean="0"/>
              <a:t>96</a:t>
            </a:fld>
            <a:endParaRPr lang="en-US" dirty="0"/>
          </a:p>
        </p:txBody>
      </p:sp>
    </p:spTree>
    <p:extLst>
      <p:ext uri="{BB962C8B-B14F-4D97-AF65-F5344CB8AC3E}">
        <p14:creationId xmlns:p14="http://schemas.microsoft.com/office/powerpoint/2010/main" val="37834718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Scenario outline you replace bits and pieces of the scenario that change, the test data, with tokens, like the pointy brackets here. </a:t>
            </a:r>
          </a:p>
          <a:p>
            <a:r>
              <a:rPr lang="en-US" dirty="0"/>
              <a:t>And these tokens tell cucumber where to inject data from the examples table. </a:t>
            </a:r>
          </a:p>
        </p:txBody>
      </p:sp>
      <p:sp>
        <p:nvSpPr>
          <p:cNvPr id="4" name="Slide Number Placeholder 3"/>
          <p:cNvSpPr>
            <a:spLocks noGrp="1"/>
          </p:cNvSpPr>
          <p:nvPr>
            <p:ph type="sldNum" sz="quarter" idx="10"/>
          </p:nvPr>
        </p:nvSpPr>
        <p:spPr/>
        <p:txBody>
          <a:bodyPr/>
          <a:lstStyle/>
          <a:p>
            <a:fld id="{E231DC55-7B42-BA4F-A828-7A3786BF8013}" type="slidenum">
              <a:rPr lang="en-US" smtClean="0"/>
              <a:t>97</a:t>
            </a:fld>
            <a:endParaRPr lang="en-US" dirty="0"/>
          </a:p>
        </p:txBody>
      </p:sp>
    </p:spTree>
    <p:extLst>
      <p:ext uri="{BB962C8B-B14F-4D97-AF65-F5344CB8AC3E}">
        <p14:creationId xmlns:p14="http://schemas.microsoft.com/office/powerpoint/2010/main" val="30638150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test data goes in this Examples table that you can see at the bottom. And values injected into the placeholders for each row. So here we have a scenario execute for regular smoothies. </a:t>
            </a:r>
          </a:p>
        </p:txBody>
      </p:sp>
      <p:sp>
        <p:nvSpPr>
          <p:cNvPr id="4" name="Slide Number Placeholder 3"/>
          <p:cNvSpPr>
            <a:spLocks noGrp="1"/>
          </p:cNvSpPr>
          <p:nvPr>
            <p:ph type="sldNum" sz="quarter" idx="10"/>
          </p:nvPr>
        </p:nvSpPr>
        <p:spPr/>
        <p:txBody>
          <a:bodyPr/>
          <a:lstStyle/>
          <a:p>
            <a:fld id="{E231DC55-7B42-BA4F-A828-7A3786BF8013}" type="slidenum">
              <a:rPr lang="en-US" smtClean="0"/>
              <a:t>98</a:t>
            </a:fld>
            <a:endParaRPr lang="en-US" dirty="0"/>
          </a:p>
        </p:txBody>
      </p:sp>
    </p:spTree>
    <p:extLst>
      <p:ext uri="{BB962C8B-B14F-4D97-AF65-F5344CB8AC3E}">
        <p14:creationId xmlns:p14="http://schemas.microsoft.com/office/powerpoint/2010/main" val="15582282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test data goes in this Examples table that you can see at the bottom. And values injected into the placeholders for each row. So here we have a scenario execute for regular smoothies. </a:t>
            </a:r>
          </a:p>
        </p:txBody>
      </p:sp>
      <p:sp>
        <p:nvSpPr>
          <p:cNvPr id="4" name="Slide Number Placeholder 3"/>
          <p:cNvSpPr>
            <a:spLocks noGrp="1"/>
          </p:cNvSpPr>
          <p:nvPr>
            <p:ph type="sldNum" sz="quarter" idx="10"/>
          </p:nvPr>
        </p:nvSpPr>
        <p:spPr/>
        <p:txBody>
          <a:bodyPr/>
          <a:lstStyle/>
          <a:p>
            <a:fld id="{E231DC55-7B42-BA4F-A828-7A3786BF8013}" type="slidenum">
              <a:rPr lang="en-US" smtClean="0"/>
              <a:t>99</a:t>
            </a:fld>
            <a:endParaRPr lang="en-US" dirty="0"/>
          </a:p>
        </p:txBody>
      </p:sp>
    </p:spTree>
    <p:extLst>
      <p:ext uri="{BB962C8B-B14F-4D97-AF65-F5344CB8AC3E}">
        <p14:creationId xmlns:p14="http://schemas.microsoft.com/office/powerpoint/2010/main" val="83527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F22F74B-F48F-4340-9056-C19F8A1F3174}" type="slidenum">
              <a:rPr lang="en-US" smtClean="0"/>
              <a:t>‹#›</a:t>
            </a:fld>
            <a:endParaRPr lang="en-US" dirty="0"/>
          </a:p>
        </p:txBody>
      </p:sp>
      <p:sp>
        <p:nvSpPr>
          <p:cNvPr id="7" name="Title 6">
            <a:extLst>
              <a:ext uri="{FF2B5EF4-FFF2-40B4-BE49-F238E27FC236}">
                <a16:creationId xmlns:a16="http://schemas.microsoft.com/office/drawing/2014/main" id="{9D1E7784-9590-4BAB-AF53-D73778F54C0B}"/>
              </a:ext>
            </a:extLst>
          </p:cNvPr>
          <p:cNvSpPr>
            <a:spLocks noGrp="1"/>
          </p:cNvSpPr>
          <p:nvPr>
            <p:ph type="title"/>
          </p:nvPr>
        </p:nvSpPr>
        <p:spPr/>
        <p:txBody>
          <a:bodyPr>
            <a:normAutofit/>
          </a:bodyPr>
          <a:lstStyle>
            <a:lvl1pPr>
              <a:defRPr sz="3800">
                <a:latin typeface="AmericanSans Light" panose="02000000000000000000" pitchFamily="50"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909790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A Background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D4F4B3-04FC-4795-91B6-9E367F594E1A}"/>
              </a:ext>
            </a:extLst>
          </p:cNvPr>
          <p:cNvPicPr>
            <a:picLocks noChangeAspect="1"/>
          </p:cNvPicPr>
          <p:nvPr userDrawn="1"/>
        </p:nvPicPr>
        <p:blipFill rotWithShape="1">
          <a:blip r:embed="rId3">
            <a:alphaModFix amt="33000"/>
          </a:blip>
          <a:srcRect l="14287" r="35164"/>
          <a:stretch/>
        </p:blipFill>
        <p:spPr>
          <a:xfrm flipH="1">
            <a:off x="6222999" y="0"/>
            <a:ext cx="5968999" cy="6537458"/>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3906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Template - 16 X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2ED5D-C20D-4A64-A096-3541A9D665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pic>
        <p:nvPicPr>
          <p:cNvPr id="6" name="Picture 5">
            <a:extLst>
              <a:ext uri="{FF2B5EF4-FFF2-40B4-BE49-F238E27FC236}">
                <a16:creationId xmlns:a16="http://schemas.microsoft.com/office/drawing/2014/main" id="{2DBB1992-736E-45D0-8CEA-171C8ADACB8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11" name="Media Placeholder 10">
            <a:extLst>
              <a:ext uri="{FF2B5EF4-FFF2-40B4-BE49-F238E27FC236}">
                <a16:creationId xmlns:a16="http://schemas.microsoft.com/office/drawing/2014/main" id="{2A67EBB2-64B5-4B43-B282-F14EF56B6ACD}"/>
              </a:ext>
            </a:extLst>
          </p:cNvPr>
          <p:cNvSpPr>
            <a:spLocks noGrp="1"/>
          </p:cNvSpPr>
          <p:nvPr>
            <p:ph type="media" sz="quarter" idx="10"/>
          </p:nvPr>
        </p:nvSpPr>
        <p:spPr>
          <a:xfrm>
            <a:off x="1222375" y="1046285"/>
            <a:ext cx="9837738" cy="5116390"/>
          </a:xfrm>
          <a:prstGeom prst="rect">
            <a:avLst/>
          </a:prstGeom>
        </p:spPr>
        <p:txBody>
          <a:bodyPr/>
          <a:lstStyle/>
          <a:p>
            <a:r>
              <a:rPr lang="en-US"/>
              <a:t>Click icon to add media</a:t>
            </a:r>
          </a:p>
        </p:txBody>
      </p:sp>
    </p:spTree>
    <p:custDataLst>
      <p:tags r:id="rId1"/>
    </p:custDataLst>
    <p:extLst>
      <p:ext uri="{BB962C8B-B14F-4D97-AF65-F5344CB8AC3E}">
        <p14:creationId xmlns:p14="http://schemas.microsoft.com/office/powerpoint/2010/main" val="551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Template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0E94B-1C08-4D38-AACE-0CA3675012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7" name="TextBox 6">
            <a:extLst>
              <a:ext uri="{FF2B5EF4-FFF2-40B4-BE49-F238E27FC236}">
                <a16:creationId xmlns:a16="http://schemas.microsoft.com/office/drawing/2014/main" id="{75998954-8FFC-4F91-B743-96DCE4CCE6C4}"/>
              </a:ext>
            </a:extLst>
          </p:cNvPr>
          <p:cNvSpPr txBox="1"/>
          <p:nvPr userDrawn="1"/>
        </p:nvSpPr>
        <p:spPr>
          <a:xfrm>
            <a:off x="137457" y="6537908"/>
            <a:ext cx="2923270"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PRESENTATION DECK 2019</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8" name="Picture 7">
            <a:extLst>
              <a:ext uri="{FF2B5EF4-FFF2-40B4-BE49-F238E27FC236}">
                <a16:creationId xmlns:a16="http://schemas.microsoft.com/office/drawing/2014/main" id="{BCADE708-CAC2-43F0-AFA3-1A9FF36F7EE5}"/>
              </a:ext>
            </a:extLst>
          </p:cNvPr>
          <p:cNvPicPr>
            <a:picLocks noChangeAspect="1"/>
          </p:cNvPicPr>
          <p:nvPr userDrawn="1"/>
        </p:nvPicPr>
        <p:blipFill>
          <a:blip r:embed="rId4"/>
          <a:stretch>
            <a:fillRect/>
          </a:stretch>
        </p:blipFill>
        <p:spPr>
          <a:xfrm>
            <a:off x="2713407" y="6458180"/>
            <a:ext cx="418760" cy="414108"/>
          </a:xfrm>
          <a:prstGeom prst="rect">
            <a:avLst/>
          </a:prstGeom>
        </p:spPr>
      </p:pic>
      <p:pic>
        <p:nvPicPr>
          <p:cNvPr id="4" name="Picture 3">
            <a:extLst>
              <a:ext uri="{FF2B5EF4-FFF2-40B4-BE49-F238E27FC236}">
                <a16:creationId xmlns:a16="http://schemas.microsoft.com/office/drawing/2014/main" id="{E7CC10B4-F1B6-45C9-8024-701AEF2C53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3" name="Slide Number Placeholder 2">
            <a:extLst>
              <a:ext uri="{FF2B5EF4-FFF2-40B4-BE49-F238E27FC236}">
                <a16:creationId xmlns:a16="http://schemas.microsoft.com/office/drawing/2014/main" id="{84DC33F2-EFDD-4C03-A01D-B06C6D1E7ECE}"/>
              </a:ext>
            </a:extLst>
          </p:cNvPr>
          <p:cNvSpPr>
            <a:spLocks noGrp="1"/>
          </p:cNvSpPr>
          <p:nvPr>
            <p:ph type="sldNum" sz="quarter" idx="10"/>
          </p:nvPr>
        </p:nvSpPr>
        <p:spPr>
          <a:xfrm>
            <a:off x="9190892" y="6507163"/>
            <a:ext cx="2743200" cy="365125"/>
          </a:xfrm>
          <a:prstGeom prst="rect">
            <a:avLst/>
          </a:prstGeom>
        </p:spPr>
        <p:txBody>
          <a:bodyPr/>
          <a:lstStyle/>
          <a:p>
            <a:fld id="{DF22F74B-F48F-4340-9056-C19F8A1F3174}" type="slidenum">
              <a:rPr lang="en-US" smtClean="0"/>
              <a:t>‹#›</a:t>
            </a:fld>
            <a:endParaRPr lang="en-US" dirty="0"/>
          </a:p>
        </p:txBody>
      </p:sp>
      <p:sp>
        <p:nvSpPr>
          <p:cNvPr id="15" name="Media Placeholder 14">
            <a:extLst>
              <a:ext uri="{FF2B5EF4-FFF2-40B4-BE49-F238E27FC236}">
                <a16:creationId xmlns:a16="http://schemas.microsoft.com/office/drawing/2014/main" id="{45C5DB61-0122-4C46-9374-69573734D15A}"/>
              </a:ext>
            </a:extLst>
          </p:cNvPr>
          <p:cNvSpPr>
            <a:spLocks noGrp="1"/>
          </p:cNvSpPr>
          <p:nvPr>
            <p:ph type="media" sz="quarter" idx="12"/>
          </p:nvPr>
        </p:nvSpPr>
        <p:spPr>
          <a:xfrm>
            <a:off x="6096000" y="1116013"/>
            <a:ext cx="5992813" cy="5010150"/>
          </a:xfrm>
          <a:prstGeom prst="rect">
            <a:avLst/>
          </a:prstGeom>
        </p:spPr>
        <p:txBody>
          <a:bodyPr/>
          <a:lstStyle/>
          <a:p>
            <a:r>
              <a:rPr lang="en-US"/>
              <a:t>Click icon to add media</a:t>
            </a:r>
          </a:p>
        </p:txBody>
      </p:sp>
    </p:spTree>
    <p:custDataLst>
      <p:tags r:id="rId1"/>
    </p:custDataLst>
    <p:extLst>
      <p:ext uri="{BB962C8B-B14F-4D97-AF65-F5344CB8AC3E}">
        <p14:creationId xmlns:p14="http://schemas.microsoft.com/office/powerpoint/2010/main" val="42737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Template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0E94B-1C08-4D38-AACE-0CA3675012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7" name="TextBox 6">
            <a:extLst>
              <a:ext uri="{FF2B5EF4-FFF2-40B4-BE49-F238E27FC236}">
                <a16:creationId xmlns:a16="http://schemas.microsoft.com/office/drawing/2014/main" id="{75998954-8FFC-4F91-B743-96DCE4CCE6C4}"/>
              </a:ext>
            </a:extLst>
          </p:cNvPr>
          <p:cNvSpPr txBox="1"/>
          <p:nvPr userDrawn="1"/>
        </p:nvSpPr>
        <p:spPr>
          <a:xfrm>
            <a:off x="137457" y="6537908"/>
            <a:ext cx="2923270"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PRESENTATION DECK 2019</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8" name="Picture 7">
            <a:extLst>
              <a:ext uri="{FF2B5EF4-FFF2-40B4-BE49-F238E27FC236}">
                <a16:creationId xmlns:a16="http://schemas.microsoft.com/office/drawing/2014/main" id="{BCADE708-CAC2-43F0-AFA3-1A9FF36F7EE5}"/>
              </a:ext>
            </a:extLst>
          </p:cNvPr>
          <p:cNvPicPr>
            <a:picLocks noChangeAspect="1"/>
          </p:cNvPicPr>
          <p:nvPr userDrawn="1"/>
        </p:nvPicPr>
        <p:blipFill>
          <a:blip r:embed="rId4"/>
          <a:stretch>
            <a:fillRect/>
          </a:stretch>
        </p:blipFill>
        <p:spPr>
          <a:xfrm>
            <a:off x="2713407" y="6458180"/>
            <a:ext cx="418760" cy="414108"/>
          </a:xfrm>
          <a:prstGeom prst="rect">
            <a:avLst/>
          </a:prstGeom>
        </p:spPr>
      </p:pic>
      <p:pic>
        <p:nvPicPr>
          <p:cNvPr id="4" name="Picture 3">
            <a:extLst>
              <a:ext uri="{FF2B5EF4-FFF2-40B4-BE49-F238E27FC236}">
                <a16:creationId xmlns:a16="http://schemas.microsoft.com/office/drawing/2014/main" id="{E7CC10B4-F1B6-45C9-8024-701AEF2C53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3" name="Slide Number Placeholder 2">
            <a:extLst>
              <a:ext uri="{FF2B5EF4-FFF2-40B4-BE49-F238E27FC236}">
                <a16:creationId xmlns:a16="http://schemas.microsoft.com/office/drawing/2014/main" id="{84DC33F2-EFDD-4C03-A01D-B06C6D1E7ECE}"/>
              </a:ext>
            </a:extLst>
          </p:cNvPr>
          <p:cNvSpPr>
            <a:spLocks noGrp="1"/>
          </p:cNvSpPr>
          <p:nvPr>
            <p:ph type="sldNum" sz="quarter" idx="10"/>
          </p:nvPr>
        </p:nvSpPr>
        <p:spPr>
          <a:xfrm>
            <a:off x="9190892" y="6507163"/>
            <a:ext cx="2743200" cy="365125"/>
          </a:xfrm>
          <a:prstGeom prst="rect">
            <a:avLst/>
          </a:prstGeom>
        </p:spPr>
        <p:txBody>
          <a:bodyPr/>
          <a:lstStyle/>
          <a:p>
            <a:fld id="{DF22F74B-F48F-4340-9056-C19F8A1F3174}" type="slidenum">
              <a:rPr lang="en-US" smtClean="0"/>
              <a:t>‹#›</a:t>
            </a:fld>
            <a:endParaRPr lang="en-US" dirty="0"/>
          </a:p>
        </p:txBody>
      </p:sp>
      <p:sp>
        <p:nvSpPr>
          <p:cNvPr id="15" name="Media Placeholder 14">
            <a:extLst>
              <a:ext uri="{FF2B5EF4-FFF2-40B4-BE49-F238E27FC236}">
                <a16:creationId xmlns:a16="http://schemas.microsoft.com/office/drawing/2014/main" id="{45C5DB61-0122-4C46-9374-69573734D15A}"/>
              </a:ext>
            </a:extLst>
          </p:cNvPr>
          <p:cNvSpPr>
            <a:spLocks noGrp="1"/>
          </p:cNvSpPr>
          <p:nvPr>
            <p:ph type="media" sz="quarter" idx="12"/>
          </p:nvPr>
        </p:nvSpPr>
        <p:spPr>
          <a:xfrm>
            <a:off x="3099594" y="923925"/>
            <a:ext cx="5992813" cy="5010150"/>
          </a:xfrm>
          <a:prstGeom prst="rect">
            <a:avLst/>
          </a:prstGeom>
        </p:spPr>
        <p:txBody>
          <a:bodyPr anchor="b"/>
          <a:lstStyle/>
          <a:p>
            <a:r>
              <a:rPr lang="en-US"/>
              <a:t>Click icon to add media</a:t>
            </a:r>
          </a:p>
        </p:txBody>
      </p:sp>
    </p:spTree>
    <p:custDataLst>
      <p:tags r:id="rId1"/>
    </p:custDataLst>
    <p:extLst>
      <p:ext uri="{BB962C8B-B14F-4D97-AF65-F5344CB8AC3E}">
        <p14:creationId xmlns:p14="http://schemas.microsoft.com/office/powerpoint/2010/main" val="2743568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or 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AFFB85-3DBA-4E39-8F99-683B2DE651D0}"/>
              </a:ext>
            </a:extLst>
          </p:cNvPr>
          <p:cNvSpPr/>
          <p:nvPr userDrawn="1"/>
        </p:nvSpPr>
        <p:spPr>
          <a:xfrm>
            <a:off x="2783067" y="1985553"/>
            <a:ext cx="7031718" cy="613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4AC492A-0D91-4202-A8A3-B952AB007D62}"/>
              </a:ext>
            </a:extLst>
          </p:cNvPr>
          <p:cNvSpPr txBox="1"/>
          <p:nvPr userDrawn="1"/>
        </p:nvSpPr>
        <p:spPr>
          <a:xfrm>
            <a:off x="7615646" y="-718457"/>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948B5142-862A-49EB-A5F5-2F4720ED860B}"/>
              </a:ext>
            </a:extLst>
          </p:cNvPr>
          <p:cNvSpPr/>
          <p:nvPr userDrawn="1"/>
        </p:nvSpPr>
        <p:spPr>
          <a:xfrm>
            <a:off x="2783067" y="4201884"/>
            <a:ext cx="7031718" cy="613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AAE25A2-205C-4C9D-BE66-F41B593AD3F1}"/>
              </a:ext>
            </a:extLst>
          </p:cNvPr>
          <p:cNvPicPr>
            <a:picLocks noChangeAspect="1"/>
          </p:cNvPicPr>
          <p:nvPr/>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4" name="Rectangle 13">
            <a:extLst>
              <a:ext uri="{FF2B5EF4-FFF2-40B4-BE49-F238E27FC236}">
                <a16:creationId xmlns:a16="http://schemas.microsoft.com/office/drawing/2014/main" id="{897300AE-3FFC-4991-B6B2-2B04256E145B}"/>
              </a:ext>
            </a:extLst>
          </p:cNvPr>
          <p:cNvSpPr/>
          <p:nvPr userDrawn="1"/>
        </p:nvSpPr>
        <p:spPr>
          <a:xfrm>
            <a:off x="0" y="750778"/>
            <a:ext cx="12192000" cy="2048057"/>
          </a:xfrm>
          <a:prstGeom prst="rect">
            <a:avLst/>
          </a:prstGeom>
          <a:solidFill>
            <a:srgbClr val="00549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56A528F-B9CF-4781-B43D-4B598BE796A4}"/>
              </a:ext>
            </a:extLst>
          </p:cNvPr>
          <p:cNvSpPr txBox="1"/>
          <p:nvPr userDrawn="1"/>
        </p:nvSpPr>
        <p:spPr>
          <a:xfrm>
            <a:off x="0" y="1095285"/>
            <a:ext cx="12191999" cy="677108"/>
          </a:xfrm>
          <a:prstGeom prst="rect">
            <a:avLst/>
          </a:prstGeom>
          <a:noFill/>
        </p:spPr>
        <p:txBody>
          <a:bodyPr wrap="square" rtlCol="0">
            <a:spAutoFit/>
          </a:bodyPr>
          <a:lstStyle/>
          <a:p>
            <a:pPr algn="ctr"/>
            <a:r>
              <a:rPr lang="en-US" sz="3800" spc="300" dirty="0">
                <a:solidFill>
                  <a:schemeClr val="bg1"/>
                </a:solidFill>
                <a:latin typeface="AmericanSans Light" panose="02000000000000000000" pitchFamily="2" charset="77"/>
              </a:rPr>
              <a:t>Meet your trainers</a:t>
            </a:r>
          </a:p>
        </p:txBody>
      </p:sp>
    </p:spTree>
    <p:custDataLst>
      <p:tags r:id="rId1"/>
    </p:custDataLst>
    <p:extLst>
      <p:ext uri="{BB962C8B-B14F-4D97-AF65-F5344CB8AC3E}">
        <p14:creationId xmlns:p14="http://schemas.microsoft.com/office/powerpoint/2010/main" val="2351115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a:xfrm>
            <a:off x="609600" y="6629951"/>
            <a:ext cx="5181600" cy="128016"/>
          </a:xfrm>
          <a:prstGeom prst="rect">
            <a:avLst/>
          </a:prstGeom>
        </p:spPr>
        <p:txBody>
          <a:bodyPr/>
          <a:lstStyle/>
          <a:p>
            <a:endParaRPr lang="en-US">
              <a:solidFill>
                <a:srgbClr val="6E8999"/>
              </a:solidFill>
            </a:endParaRPr>
          </a:p>
        </p:txBody>
      </p:sp>
      <p:sp>
        <p:nvSpPr>
          <p:cNvPr id="6" name="Slide Number Placeholder 5"/>
          <p:cNvSpPr>
            <a:spLocks noGrp="1"/>
          </p:cNvSpPr>
          <p:nvPr>
            <p:ph type="sldNum" sz="quarter" idx="12"/>
          </p:nvPr>
        </p:nvSpPr>
        <p:spPr>
          <a:xfrm>
            <a:off x="11150600" y="6629951"/>
            <a:ext cx="431800" cy="136525"/>
          </a:xfrm>
          <a:prstGeom prst="rect">
            <a:avLst/>
          </a:prstGeom>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a:xfrm>
            <a:off x="6096000" y="6629951"/>
            <a:ext cx="3048000" cy="128016"/>
          </a:xfrm>
          <a:prstGeom prst="rect">
            <a:avLst/>
          </a:prstGeom>
        </p:spPr>
        <p:txBody>
          <a:bodyPr/>
          <a:lstStyle/>
          <a:p>
            <a:r>
              <a:rPr lang="en-US">
                <a:solidFill>
                  <a:srgbClr val="6E8999"/>
                </a:solidFill>
              </a:rPr>
              <a:t>3/30/2016</a:t>
            </a:r>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312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89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40268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43992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22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DED071-FE80-46C0-9B21-3957EEACC860}"/>
              </a:ext>
            </a:extLst>
          </p:cNvPr>
          <p:cNvSpPr>
            <a:spLocks noGrp="1"/>
          </p:cNvSpPr>
          <p:nvPr>
            <p:ph type="title" hasCustomPrompt="1"/>
          </p:nvPr>
        </p:nvSpPr>
        <p:spPr/>
        <p:txBody>
          <a:bodyPr>
            <a:normAutofit/>
          </a:bodyPr>
          <a:lstStyle>
            <a:lvl1pPr>
              <a:defRPr sz="3800">
                <a:latin typeface="AmericanSans Light" panose="02000000000000000000" pitchFamily="50" charset="0"/>
              </a:defRPr>
            </a:lvl1pPr>
          </a:lstStyle>
          <a:p>
            <a:r>
              <a:rPr lang="en-US" sz="3800" dirty="0">
                <a:solidFill>
                  <a:srgbClr val="0070C0"/>
                </a:solidFill>
                <a:latin typeface="AmericanSans Light" panose="02000000000000000000" pitchFamily="2" charset="77"/>
                <a:ea typeface="AmericanSans" charset="0"/>
                <a:cs typeface="AmericanSans" charset="0"/>
              </a:rPr>
              <a:t>H1, </a:t>
            </a:r>
            <a:r>
              <a:rPr lang="en-US" sz="3800" dirty="0" err="1">
                <a:solidFill>
                  <a:srgbClr val="0070C0"/>
                </a:solidFill>
                <a:latin typeface="AmericanSans Light" panose="02000000000000000000" pitchFamily="2" charset="77"/>
                <a:ea typeface="AmericanSans" charset="0"/>
                <a:cs typeface="AmericanSans" charset="0"/>
              </a:rPr>
              <a:t>AmericanSans</a:t>
            </a:r>
            <a:r>
              <a:rPr lang="en-US" sz="3800" dirty="0">
                <a:solidFill>
                  <a:srgbClr val="0070C0"/>
                </a:solidFill>
                <a:latin typeface="AmericanSans Light" panose="02000000000000000000" pitchFamily="2" charset="77"/>
                <a:ea typeface="AmericanSans" charset="0"/>
                <a:cs typeface="AmericanSans" charset="0"/>
              </a:rPr>
              <a:t> Light, 38pt</a:t>
            </a:r>
          </a:p>
        </p:txBody>
      </p:sp>
    </p:spTree>
    <p:custDataLst>
      <p:tags r:id="rId1"/>
    </p:custDataLst>
    <p:extLst>
      <p:ext uri="{BB962C8B-B14F-4D97-AF65-F5344CB8AC3E}">
        <p14:creationId xmlns:p14="http://schemas.microsoft.com/office/powerpoint/2010/main" val="977927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7256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4631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A Background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DB2DC1-0854-4805-BD5B-FC5342B6715A}"/>
              </a:ext>
            </a:extLst>
          </p:cNvPr>
          <p:cNvPicPr>
            <a:picLocks noChangeAspect="1"/>
          </p:cNvPicPr>
          <p:nvPr userDrawn="1"/>
        </p:nvPicPr>
        <p:blipFill>
          <a:blip r:embed="rId3"/>
          <a:stretch>
            <a:fillRect/>
          </a:stretch>
        </p:blipFill>
        <p:spPr>
          <a:xfrm>
            <a:off x="0" y="16773"/>
            <a:ext cx="12192000" cy="6824453"/>
          </a:xfrm>
          <a:prstGeom prst="rect">
            <a:avLst/>
          </a:prstGeom>
        </p:spPr>
      </p:pic>
    </p:spTree>
    <p:custDataLst>
      <p:tags r:id="rId1"/>
    </p:custDataLst>
    <p:extLst>
      <p:ext uri="{BB962C8B-B14F-4D97-AF65-F5344CB8AC3E}">
        <p14:creationId xmlns:p14="http://schemas.microsoft.com/office/powerpoint/2010/main" val="238775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Intr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1B044D-A5D5-48F2-B223-1722AAE8D4CE}"/>
              </a:ext>
            </a:extLst>
          </p:cNvPr>
          <p:cNvPicPr>
            <a:picLocks noChangeAspect="1"/>
          </p:cNvPicPr>
          <p:nvPr userDrawn="1"/>
        </p:nvPicPr>
        <p:blipFill>
          <a:blip r:embed="rId3"/>
          <a:stretch>
            <a:fillRect/>
          </a:stretch>
        </p:blipFill>
        <p:spPr>
          <a:xfrm>
            <a:off x="-1" y="1"/>
            <a:ext cx="5808222" cy="6857999"/>
          </a:xfrm>
          <a:prstGeom prst="rect">
            <a:avLst/>
          </a:prstGeom>
        </p:spPr>
      </p:pic>
      <p:pic>
        <p:nvPicPr>
          <p:cNvPr id="8" name="Picture 7">
            <a:extLst>
              <a:ext uri="{FF2B5EF4-FFF2-40B4-BE49-F238E27FC236}">
                <a16:creationId xmlns:a16="http://schemas.microsoft.com/office/drawing/2014/main" id="{00B6E4AE-951C-4C71-A3FF-FBEB9D733C78}"/>
              </a:ext>
            </a:extLst>
          </p:cNvPr>
          <p:cNvPicPr>
            <a:picLocks noChangeAspect="1"/>
          </p:cNvPicPr>
          <p:nvPr userDrawn="1"/>
        </p:nvPicPr>
        <p:blipFill>
          <a:blip r:embed="rId4"/>
          <a:stretch>
            <a:fillRect/>
          </a:stretch>
        </p:blipFill>
        <p:spPr>
          <a:xfrm>
            <a:off x="9214340" y="374427"/>
            <a:ext cx="2743200" cy="416859"/>
          </a:xfrm>
          <a:prstGeom prst="rect">
            <a:avLst/>
          </a:prstGeom>
        </p:spPr>
      </p:pic>
      <p:sp>
        <p:nvSpPr>
          <p:cNvPr id="10" name="Rectangle 9">
            <a:extLst>
              <a:ext uri="{FF2B5EF4-FFF2-40B4-BE49-F238E27FC236}">
                <a16:creationId xmlns:a16="http://schemas.microsoft.com/office/drawing/2014/main" id="{3854DB12-BCA6-4B88-9DE2-296FF14D8AC1}"/>
              </a:ext>
            </a:extLst>
          </p:cNvPr>
          <p:cNvSpPr/>
          <p:nvPr userDrawn="1"/>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7079AC-917D-4B72-872B-056D2F2BAE74}"/>
              </a:ext>
            </a:extLst>
          </p:cNvPr>
          <p:cNvPicPr>
            <a:picLocks noChangeAspect="1"/>
          </p:cNvPicPr>
          <p:nvPr userDrawn="1"/>
        </p:nvPicPr>
        <p:blipFill>
          <a:blip r:embed="rId5"/>
          <a:stretch>
            <a:fillRect/>
          </a:stretch>
        </p:blipFill>
        <p:spPr>
          <a:xfrm>
            <a:off x="11151753" y="76202"/>
            <a:ext cx="1188616" cy="1175410"/>
          </a:xfrm>
          <a:prstGeom prst="rect">
            <a:avLst/>
          </a:prstGeom>
        </p:spPr>
      </p:pic>
    </p:spTree>
    <p:custDataLst>
      <p:tags r:id="rId1"/>
    </p:custDataLst>
    <p:extLst>
      <p:ext uri="{BB962C8B-B14F-4D97-AF65-F5344CB8AC3E}">
        <p14:creationId xmlns:p14="http://schemas.microsoft.com/office/powerpoint/2010/main" val="82252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1B044D-A5D5-48F2-B223-1722AAE8D4CE}"/>
              </a:ext>
            </a:extLst>
          </p:cNvPr>
          <p:cNvPicPr>
            <a:picLocks noChangeAspect="1"/>
          </p:cNvPicPr>
          <p:nvPr userDrawn="1"/>
        </p:nvPicPr>
        <p:blipFill>
          <a:blip r:embed="rId3"/>
          <a:stretch>
            <a:fillRect/>
          </a:stretch>
        </p:blipFill>
        <p:spPr>
          <a:xfrm>
            <a:off x="-1" y="1"/>
            <a:ext cx="5808222" cy="6857999"/>
          </a:xfrm>
          <a:prstGeom prst="rect">
            <a:avLst/>
          </a:prstGeom>
        </p:spPr>
      </p:pic>
      <p:sp>
        <p:nvSpPr>
          <p:cNvPr id="10" name="Rectangle 9">
            <a:extLst>
              <a:ext uri="{FF2B5EF4-FFF2-40B4-BE49-F238E27FC236}">
                <a16:creationId xmlns:a16="http://schemas.microsoft.com/office/drawing/2014/main" id="{3854DB12-BCA6-4B88-9DE2-296FF14D8AC1}"/>
              </a:ext>
            </a:extLst>
          </p:cNvPr>
          <p:cNvSpPr/>
          <p:nvPr userDrawn="1"/>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50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55945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pic>
        <p:nvPicPr>
          <p:cNvPr id="4" name="Picture 3">
            <a:extLst>
              <a:ext uri="{FF2B5EF4-FFF2-40B4-BE49-F238E27FC236}">
                <a16:creationId xmlns:a16="http://schemas.microsoft.com/office/drawing/2014/main" id="{4DFF453D-9B8A-4421-B1A4-EE324D6A896E}"/>
              </a:ext>
            </a:extLst>
          </p:cNvPr>
          <p:cNvPicPr>
            <a:picLocks noChangeAspect="1"/>
          </p:cNvPicPr>
          <p:nvPr userDrawn="1"/>
        </p:nvPicPr>
        <p:blipFill>
          <a:blip r:embed="rId4"/>
          <a:stretch>
            <a:fillRect/>
          </a:stretch>
        </p:blipFill>
        <p:spPr>
          <a:xfrm>
            <a:off x="990035" y="1155700"/>
            <a:ext cx="1246454" cy="1028700"/>
          </a:xfrm>
          <a:prstGeom prst="rect">
            <a:avLst/>
          </a:prstGeom>
        </p:spPr>
      </p:pic>
    </p:spTree>
    <p:custDataLst>
      <p:tags r:id="rId1"/>
    </p:custDataLst>
    <p:extLst>
      <p:ext uri="{BB962C8B-B14F-4D97-AF65-F5344CB8AC3E}">
        <p14:creationId xmlns:p14="http://schemas.microsoft.com/office/powerpoint/2010/main" val="205677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CA62BA-00ED-442A-8AEA-8F685174FE28}"/>
              </a:ext>
            </a:extLst>
          </p:cNvPr>
          <p:cNvPicPr>
            <a:picLocks noChangeAspect="1"/>
          </p:cNvPicPr>
          <p:nvPr userDrawn="1"/>
        </p:nvPicPr>
        <p:blipFill>
          <a:blip r:embed="rId3">
            <a:alphaModFix amt="31000"/>
          </a:blip>
          <a:stretch>
            <a:fillRect/>
          </a:stretch>
        </p:blipFill>
        <p:spPr>
          <a:xfrm>
            <a:off x="-1" y="1"/>
            <a:ext cx="5808222" cy="6857999"/>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grpSp>
        <p:nvGrpSpPr>
          <p:cNvPr id="7" name="Group 6">
            <a:extLst>
              <a:ext uri="{FF2B5EF4-FFF2-40B4-BE49-F238E27FC236}">
                <a16:creationId xmlns:a16="http://schemas.microsoft.com/office/drawing/2014/main" id="{2745DC3A-5148-48D8-A16A-39C102D10D16}"/>
              </a:ext>
            </a:extLst>
          </p:cNvPr>
          <p:cNvGrpSpPr/>
          <p:nvPr userDrawn="1"/>
        </p:nvGrpSpPr>
        <p:grpSpPr>
          <a:xfrm>
            <a:off x="1417094" y="1413068"/>
            <a:ext cx="4678906" cy="3017180"/>
            <a:chOff x="3507776" y="1587248"/>
            <a:chExt cx="4678906" cy="3017180"/>
          </a:xfrm>
        </p:grpSpPr>
        <p:sp>
          <p:nvSpPr>
            <p:cNvPr id="8" name="Rounded Rectangular Callout 21">
              <a:extLst>
                <a:ext uri="{FF2B5EF4-FFF2-40B4-BE49-F238E27FC236}">
                  <a16:creationId xmlns:a16="http://schemas.microsoft.com/office/drawing/2014/main" id="{57C999DB-080F-4163-A331-F61AED2F371A}"/>
                </a:ext>
              </a:extLst>
            </p:cNvPr>
            <p:cNvSpPr/>
            <p:nvPr/>
          </p:nvSpPr>
          <p:spPr>
            <a:xfrm>
              <a:off x="3507776" y="1727201"/>
              <a:ext cx="2283423" cy="1337902"/>
            </a:xfrm>
            <a:prstGeom prst="wedgeRoundRectCallout">
              <a:avLst>
                <a:gd name="adj1" fmla="val -43480"/>
                <a:gd name="adj2" fmla="val 78856"/>
                <a:gd name="adj3" fmla="val 16667"/>
              </a:avLst>
            </a:prstGeom>
            <a:solidFill>
              <a:srgbClr val="00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5006D38-FBDC-4CAD-981A-74FC3D221C20}"/>
                </a:ext>
              </a:extLst>
            </p:cNvPr>
            <p:cNvGrpSpPr/>
            <p:nvPr/>
          </p:nvGrpSpPr>
          <p:grpSpPr>
            <a:xfrm>
              <a:off x="3507776" y="1587248"/>
              <a:ext cx="4678906" cy="3017180"/>
              <a:chOff x="3507776" y="1574548"/>
              <a:chExt cx="4678906" cy="3017180"/>
            </a:xfrm>
          </p:grpSpPr>
          <p:sp>
            <p:nvSpPr>
              <p:cNvPr id="10" name="Rounded Rectangular Callout 8">
                <a:extLst>
                  <a:ext uri="{FF2B5EF4-FFF2-40B4-BE49-F238E27FC236}">
                    <a16:creationId xmlns:a16="http://schemas.microsoft.com/office/drawing/2014/main" id="{55A54041-E976-4DFD-991A-90D1B42F1B9F}"/>
                  </a:ext>
                </a:extLst>
              </p:cNvPr>
              <p:cNvSpPr/>
              <p:nvPr/>
            </p:nvSpPr>
            <p:spPr>
              <a:xfrm rot="10800000">
                <a:off x="4355552" y="3242157"/>
                <a:ext cx="2172248" cy="1318895"/>
              </a:xfrm>
              <a:prstGeom prst="wedgeRoundRectCallout">
                <a:avLst>
                  <a:gd name="adj1" fmla="val -42123"/>
                  <a:gd name="adj2" fmla="val 77907"/>
                  <a:gd name="adj3" fmla="val 16667"/>
                </a:avLst>
              </a:prstGeom>
              <a:solidFill>
                <a:srgbClr val="084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EFCAC0-44F0-438C-B348-8D9EB568CB77}"/>
                  </a:ext>
                </a:extLst>
              </p:cNvPr>
              <p:cNvSpPr txBox="1"/>
              <p:nvPr/>
            </p:nvSpPr>
            <p:spPr>
              <a:xfrm>
                <a:off x="5001196" y="3114400"/>
                <a:ext cx="3185486" cy="1477328"/>
              </a:xfrm>
              <a:prstGeom prst="rect">
                <a:avLst/>
              </a:prstGeom>
              <a:noFill/>
            </p:spPr>
            <p:txBody>
              <a:bodyPr wrap="square" rtlCol="0">
                <a:spAutoFit/>
              </a:bodyPr>
              <a:lstStyle/>
              <a:p>
                <a:r>
                  <a:rPr lang="en-US" sz="9000" spc="300" dirty="0">
                    <a:solidFill>
                      <a:srgbClr val="0060AC"/>
                    </a:solidFill>
                    <a:latin typeface="Calibri" panose="020F0502020204030204" pitchFamily="34" charset="0"/>
                    <a:cs typeface="Calibri" panose="020F0502020204030204" pitchFamily="34" charset="0"/>
                  </a:rPr>
                  <a:t>A</a:t>
                </a:r>
              </a:p>
            </p:txBody>
          </p:sp>
          <p:sp>
            <p:nvSpPr>
              <p:cNvPr id="12" name="TextBox 11">
                <a:extLst>
                  <a:ext uri="{FF2B5EF4-FFF2-40B4-BE49-F238E27FC236}">
                    <a16:creationId xmlns:a16="http://schemas.microsoft.com/office/drawing/2014/main" id="{7D3F26B8-0BEF-4A65-A0D4-65F62F0CF554}"/>
                  </a:ext>
                </a:extLst>
              </p:cNvPr>
              <p:cNvSpPr txBox="1"/>
              <p:nvPr/>
            </p:nvSpPr>
            <p:spPr>
              <a:xfrm>
                <a:off x="3507776" y="1574548"/>
                <a:ext cx="2283423" cy="1477328"/>
              </a:xfrm>
              <a:prstGeom prst="rect">
                <a:avLst/>
              </a:prstGeom>
              <a:noFill/>
            </p:spPr>
            <p:txBody>
              <a:bodyPr wrap="square" rtlCol="0">
                <a:spAutoFit/>
              </a:bodyPr>
              <a:lstStyle/>
              <a:p>
                <a:pPr algn="ctr"/>
                <a:r>
                  <a:rPr lang="en-US" sz="9000" spc="300" dirty="0">
                    <a:solidFill>
                      <a:srgbClr val="08477D"/>
                    </a:solidFill>
                    <a:latin typeface="Calibri" panose="020F0502020204030204" pitchFamily="34" charset="0"/>
                    <a:cs typeface="Calibri" panose="020F0502020204030204" pitchFamily="34" charset="0"/>
                  </a:rPr>
                  <a:t>Q</a:t>
                </a:r>
              </a:p>
            </p:txBody>
          </p:sp>
        </p:grpSp>
      </p:grpSp>
    </p:spTree>
    <p:custDataLst>
      <p:tags r:id="rId1"/>
    </p:custDataLst>
    <p:extLst>
      <p:ext uri="{BB962C8B-B14F-4D97-AF65-F5344CB8AC3E}">
        <p14:creationId xmlns:p14="http://schemas.microsoft.com/office/powerpoint/2010/main" val="40777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A Background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2C8F3-9AE8-4AB6-921D-D165C579C13A}"/>
              </a:ext>
            </a:extLst>
          </p:cNvPr>
          <p:cNvPicPr>
            <a:picLocks noChangeAspect="1"/>
          </p:cNvPicPr>
          <p:nvPr userDrawn="1"/>
        </p:nvPicPr>
        <p:blipFill rotWithShape="1">
          <a:blip r:embed="rId3"/>
          <a:srcRect l="30188" r="11294"/>
          <a:stretch/>
        </p:blipFill>
        <p:spPr>
          <a:xfrm>
            <a:off x="8027376" y="-1"/>
            <a:ext cx="4164623" cy="6814907"/>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43559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H1, </a:t>
            </a:r>
            <a:r>
              <a:rPr kumimoji="0" lang="en-US" sz="3800" b="0" i="0" u="none" strike="noStrike" kern="1200" cap="none" spc="0" normalizeH="0" baseline="0" noProof="0" dirty="0" err="1">
                <a:ln>
                  <a:noFill/>
                </a:ln>
                <a:solidFill>
                  <a:srgbClr val="0070C0"/>
                </a:solidFill>
                <a:effectLst/>
                <a:uLnTx/>
                <a:uFillTx/>
                <a:latin typeface="AmericanSans Light" panose="02000000000000000000" pitchFamily="2" charset="77"/>
                <a:ea typeface="AmericanSans" charset="0"/>
                <a:cs typeface="AmericanSans" charset="0"/>
              </a:rPr>
              <a:t>AmericanSans</a:t>
            </a: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 Light, 38pt</a:t>
            </a:r>
          </a:p>
        </p:txBody>
      </p:sp>
      <p:sp>
        <p:nvSpPr>
          <p:cNvPr id="7" name="Text Placeholder 6">
            <a:extLst>
              <a:ext uri="{FF2B5EF4-FFF2-40B4-BE49-F238E27FC236}">
                <a16:creationId xmlns:a16="http://schemas.microsoft.com/office/drawing/2014/main" id="{06FC60BD-34BE-4010-907C-1E4B891BE3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8"/>
    </p:custDataLst>
    <p:extLst>
      <p:ext uri="{BB962C8B-B14F-4D97-AF65-F5344CB8AC3E}">
        <p14:creationId xmlns:p14="http://schemas.microsoft.com/office/powerpoint/2010/main" val="1214154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61" r:id="rId7"/>
    <p:sldLayoutId id="2147483657" r:id="rId8"/>
    <p:sldLayoutId id="2147483655" r:id="rId9"/>
    <p:sldLayoutId id="2147483656" r:id="rId10"/>
    <p:sldLayoutId id="2147483658" r:id="rId11"/>
    <p:sldLayoutId id="2147483659" r:id="rId12"/>
    <p:sldLayoutId id="2147483663" r:id="rId13"/>
    <p:sldLayoutId id="2147483660" r:id="rId14"/>
    <p:sldLayoutId id="2147483664" r:id="rId15"/>
    <p:sldLayoutId id="2147483665" r:id="rId16"/>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Tx/>
        <a:buNone/>
        <a:tabLst/>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3000" kern="1200">
          <a:solidFill>
            <a:schemeClr val="tx1"/>
          </a:solidFill>
          <a:latin typeface="AmericanSans Light" panose="02000000000000000000" pitchFamily="50" charset="0"/>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ericanSans Light" panose="02000000000000000000" pitchFamily="50" charset="0"/>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ericanSans Light"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AmericanSans Light"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495531" y="6184391"/>
            <a:ext cx="451103" cy="44958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581373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18" Type="http://schemas.openxmlformats.org/officeDocument/2006/relationships/image" Target="../media/image44.png"/><Relationship Id="rId3" Type="http://schemas.openxmlformats.org/officeDocument/2006/relationships/notesSlide" Target="../notesSlides/notesSlide10.xm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20.xml"/><Relationship Id="rId6" Type="http://schemas.openxmlformats.org/officeDocument/2006/relationships/image" Target="../media/image35.emf"/><Relationship Id="rId11" Type="http://schemas.openxmlformats.org/officeDocument/2006/relationships/image" Target="../media/image29.png"/><Relationship Id="rId5" Type="http://schemas.openxmlformats.org/officeDocument/2006/relationships/image" Target="../media/image5.png"/><Relationship Id="rId15" Type="http://schemas.openxmlformats.org/officeDocument/2006/relationships/image" Target="../media/image41.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3.png"/><Relationship Id="rId14" Type="http://schemas.openxmlformats.org/officeDocument/2006/relationships/image" Target="../media/image40.png"/></Relationships>
</file>

<file path=ppt/slides/_rels/slide10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4.png"/><Relationship Id="rId11" Type="http://schemas.openxmlformats.org/officeDocument/2006/relationships/image" Target="../media/image69.jp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7.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3" Type="http://schemas.openxmlformats.org/officeDocument/2006/relationships/notesSlide" Target="../notesSlides/notesSlide19.xml"/><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5.emf"/><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7.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5.png"/><Relationship Id="rId11" Type="http://schemas.openxmlformats.org/officeDocument/2006/relationships/image" Target="../media/image102.png"/><Relationship Id="rId5" Type="http://schemas.openxmlformats.org/officeDocument/2006/relationships/image" Target="../media/image84.png"/><Relationship Id="rId10" Type="http://schemas.openxmlformats.org/officeDocument/2006/relationships/image" Target="../media/image101.png"/><Relationship Id="rId4" Type="http://schemas.openxmlformats.org/officeDocument/2006/relationships/image" Target="../media/image83.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83.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2" Type="http://schemas.openxmlformats.org/officeDocument/2006/relationships/notesSlide" Target="../notesSlides/notesSlide31.xml"/><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jpg"/><Relationship Id="rId3" Type="http://schemas.openxmlformats.org/officeDocument/2006/relationships/image" Target="../media/image160.png"/><Relationship Id="rId21" Type="http://schemas.openxmlformats.org/officeDocument/2006/relationships/image" Target="../media/image178.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notesSlide" Target="../notesSlides/notesSlide43.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slideLayout" Target="../slideLayouts/slideLayout16.xml"/><Relationship Id="rId6" Type="http://schemas.openxmlformats.org/officeDocument/2006/relationships/image" Target="../media/image163.png"/><Relationship Id="rId11" Type="http://schemas.openxmlformats.org/officeDocument/2006/relationships/image" Target="../media/image168.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png"/><Relationship Id="rId23" Type="http://schemas.openxmlformats.org/officeDocument/2006/relationships/image" Target="../media/image180.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s>
</file>

<file path=ppt/slides/_rels/slide44.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jpg"/></Relationships>
</file>

<file path=ppt/slides/_rels/slide4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18" Type="http://schemas.openxmlformats.org/officeDocument/2006/relationships/image" Target="../media/image201.png"/><Relationship Id="rId3" Type="http://schemas.openxmlformats.org/officeDocument/2006/relationships/image" Target="../media/image183.png"/><Relationship Id="rId21" Type="http://schemas.openxmlformats.org/officeDocument/2006/relationships/image" Target="../media/image204.pn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notesSlide" Target="../notesSlides/notesSlide45.xml"/><Relationship Id="rId16" Type="http://schemas.openxmlformats.org/officeDocument/2006/relationships/image" Target="../media/image199.png"/><Relationship Id="rId20" Type="http://schemas.openxmlformats.org/officeDocument/2006/relationships/image" Target="../media/image203.png"/><Relationship Id="rId1" Type="http://schemas.openxmlformats.org/officeDocument/2006/relationships/slideLayout" Target="../slideLayouts/slideLayout16.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184.jpg"/><Relationship Id="rId9" Type="http://schemas.openxmlformats.org/officeDocument/2006/relationships/image" Target="../media/image192.png"/><Relationship Id="rId14"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208.jp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1.png"/></Relationships>
</file>

<file path=ppt/slides/_rels/slide47.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6.png"/><Relationship Id="rId26" Type="http://schemas.openxmlformats.org/officeDocument/2006/relationships/image" Target="../media/image234.png"/><Relationship Id="rId21" Type="http://schemas.openxmlformats.org/officeDocument/2006/relationships/image" Target="../media/image229.png"/><Relationship Id="rId34" Type="http://schemas.openxmlformats.org/officeDocument/2006/relationships/image" Target="../media/image242.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41.png"/><Relationship Id="rId38" Type="http://schemas.openxmlformats.org/officeDocument/2006/relationships/image" Target="../media/image246.png"/><Relationship Id="rId2" Type="http://schemas.openxmlformats.org/officeDocument/2006/relationships/notesSlide" Target="../notesSlides/notesSlide47.xml"/><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37.png"/><Relationship Id="rId1" Type="http://schemas.openxmlformats.org/officeDocument/2006/relationships/slideLayout" Target="../slideLayouts/slideLayout16.xml"/><Relationship Id="rId6" Type="http://schemas.openxmlformats.org/officeDocument/2006/relationships/image" Target="../media/image214.png"/><Relationship Id="rId11" Type="http://schemas.openxmlformats.org/officeDocument/2006/relationships/image" Target="../media/image219.png"/><Relationship Id="rId24" Type="http://schemas.openxmlformats.org/officeDocument/2006/relationships/image" Target="../media/image232.png"/><Relationship Id="rId32" Type="http://schemas.openxmlformats.org/officeDocument/2006/relationships/image" Target="../media/image240.png"/><Relationship Id="rId37" Type="http://schemas.openxmlformats.org/officeDocument/2006/relationships/image" Target="../media/image245.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png"/><Relationship Id="rId36" Type="http://schemas.openxmlformats.org/officeDocument/2006/relationships/image" Target="../media/image244.png"/><Relationship Id="rId10" Type="http://schemas.openxmlformats.org/officeDocument/2006/relationships/image" Target="../media/image218.png"/><Relationship Id="rId19" Type="http://schemas.openxmlformats.org/officeDocument/2006/relationships/image" Target="../media/image227.png"/><Relationship Id="rId31" Type="http://schemas.openxmlformats.org/officeDocument/2006/relationships/image" Target="../media/image239.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38.png"/><Relationship Id="rId35" Type="http://schemas.openxmlformats.org/officeDocument/2006/relationships/image" Target="../media/image243.png"/><Relationship Id="rId8" Type="http://schemas.openxmlformats.org/officeDocument/2006/relationships/image" Target="../media/image216.png"/><Relationship Id="rId3" Type="http://schemas.openxmlformats.org/officeDocument/2006/relationships/image" Target="../media/image205.png"/></Relationships>
</file>

<file path=ppt/slides/_rels/slide4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10.png"/><Relationship Id="rId7" Type="http://schemas.openxmlformats.org/officeDocument/2006/relationships/image" Target="../media/image250.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25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6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6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6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74.png"/><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77.png"/></Relationships>
</file>

<file path=ppt/slides/_rels/slide7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278.png"/><Relationship Id="rId4" Type="http://schemas.openxmlformats.org/officeDocument/2006/relationships/image" Target="../media/image277.png"/></Relationships>
</file>

<file path=ppt/slides/_rels/slide7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81.png"/></Relationships>
</file>

<file path=ppt/slides/_rels/slide7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83.png"/></Relationships>
</file>

<file path=ppt/slides/_rels/slide7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285.png"/></Relationships>
</file>

<file path=ppt/slides/_rels/slide7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287.png"/></Relationships>
</file>

<file path=ppt/slides/_rels/slide8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8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90.wmf"/><Relationship Id="rId4"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87.xml"/><Relationship Id="rId7" Type="http://schemas.openxmlformats.org/officeDocument/2006/relationships/image" Target="../media/image295.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4.wmf"/><Relationship Id="rId4" Type="http://schemas.openxmlformats.org/officeDocument/2006/relationships/oleObject" Target="../embeddings/oleObject2.bin"/><Relationship Id="rId9" Type="http://schemas.openxmlformats.org/officeDocument/2006/relationships/image" Target="../media/image296.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96.wmf"/><Relationship Id="rId3" Type="http://schemas.openxmlformats.org/officeDocument/2006/relationships/notesSlide" Target="../notesSlides/notesSlide88.xml"/><Relationship Id="rId7" Type="http://schemas.openxmlformats.org/officeDocument/2006/relationships/image" Target="../media/image297.wmf"/><Relationship Id="rId12"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98.wmf"/><Relationship Id="rId5" Type="http://schemas.openxmlformats.org/officeDocument/2006/relationships/image" Target="../media/image294.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95.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98.wmf"/><Relationship Id="rId3" Type="http://schemas.openxmlformats.org/officeDocument/2006/relationships/notesSlide" Target="../notesSlides/notesSlide89.xml"/><Relationship Id="rId7" Type="http://schemas.openxmlformats.org/officeDocument/2006/relationships/image" Target="../media/image297.wmf"/><Relationship Id="rId12" Type="http://schemas.openxmlformats.org/officeDocument/2006/relationships/oleObject" Target="../embeddings/oleObject14.bin"/><Relationship Id="rId17" Type="http://schemas.openxmlformats.org/officeDocument/2006/relationships/image" Target="../media/image296.wmf"/><Relationship Id="rId2" Type="http://schemas.openxmlformats.org/officeDocument/2006/relationships/slideLayout" Target="../slideLayouts/slideLayout6.xml"/><Relationship Id="rId16" Type="http://schemas.openxmlformats.org/officeDocument/2006/relationships/oleObject" Target="../embeddings/oleObject16.bin"/><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95.wmf"/><Relationship Id="rId5" Type="http://schemas.openxmlformats.org/officeDocument/2006/relationships/image" Target="../media/image294.wmf"/><Relationship Id="rId15" Type="http://schemas.openxmlformats.org/officeDocument/2006/relationships/image" Target="../media/image30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99.wmf"/><Relationship Id="rId1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5.emf"/><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95.wmf"/><Relationship Id="rId18" Type="http://schemas.openxmlformats.org/officeDocument/2006/relationships/oleObject" Target="../embeddings/oleObject24.bin"/><Relationship Id="rId3" Type="http://schemas.openxmlformats.org/officeDocument/2006/relationships/notesSlide" Target="../notesSlides/notesSlide90.xml"/><Relationship Id="rId21" Type="http://schemas.openxmlformats.org/officeDocument/2006/relationships/image" Target="../media/image296.wmf"/><Relationship Id="rId7" Type="http://schemas.openxmlformats.org/officeDocument/2006/relationships/image" Target="../media/image297.wmf"/><Relationship Id="rId12" Type="http://schemas.openxmlformats.org/officeDocument/2006/relationships/oleObject" Target="../embeddings/oleObject21.bin"/><Relationship Id="rId17" Type="http://schemas.openxmlformats.org/officeDocument/2006/relationships/image" Target="../media/image300.wmf"/><Relationship Id="rId2" Type="http://schemas.openxmlformats.org/officeDocument/2006/relationships/slideLayout" Target="../slideLayouts/slideLayout6.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01.wmf"/><Relationship Id="rId5" Type="http://schemas.openxmlformats.org/officeDocument/2006/relationships/image" Target="../media/image294.wmf"/><Relationship Id="rId15" Type="http://schemas.openxmlformats.org/officeDocument/2006/relationships/image" Target="../media/image298.wmf"/><Relationship Id="rId10" Type="http://schemas.openxmlformats.org/officeDocument/2006/relationships/oleObject" Target="../embeddings/oleObject20.bin"/><Relationship Id="rId19" Type="http://schemas.openxmlformats.org/officeDocument/2006/relationships/image" Target="../media/image302.wmf"/><Relationship Id="rId4" Type="http://schemas.openxmlformats.org/officeDocument/2006/relationships/oleObject" Target="../embeddings/oleObject17.bin"/><Relationship Id="rId9" Type="http://schemas.openxmlformats.org/officeDocument/2006/relationships/image" Target="../media/image299.wmf"/><Relationship Id="rId14" Type="http://schemas.openxmlformats.org/officeDocument/2006/relationships/oleObject" Target="../embeddings/oleObject22.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295.wmf"/><Relationship Id="rId18" Type="http://schemas.openxmlformats.org/officeDocument/2006/relationships/oleObject" Target="../embeddings/oleObject33.bin"/><Relationship Id="rId3" Type="http://schemas.openxmlformats.org/officeDocument/2006/relationships/notesSlide" Target="../notesSlides/notesSlide91.xml"/><Relationship Id="rId21" Type="http://schemas.openxmlformats.org/officeDocument/2006/relationships/image" Target="../media/image296.wmf"/><Relationship Id="rId7" Type="http://schemas.openxmlformats.org/officeDocument/2006/relationships/image" Target="../media/image297.wmf"/><Relationship Id="rId12" Type="http://schemas.openxmlformats.org/officeDocument/2006/relationships/oleObject" Target="../embeddings/oleObject30.bin"/><Relationship Id="rId17" Type="http://schemas.openxmlformats.org/officeDocument/2006/relationships/image" Target="../media/image300.wmf"/><Relationship Id="rId2" Type="http://schemas.openxmlformats.org/officeDocument/2006/relationships/slideLayout" Target="../slideLayouts/slideLayout6.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301.wmf"/><Relationship Id="rId5" Type="http://schemas.openxmlformats.org/officeDocument/2006/relationships/image" Target="../media/image294.wmf"/><Relationship Id="rId15" Type="http://schemas.openxmlformats.org/officeDocument/2006/relationships/image" Target="../media/image298.wmf"/><Relationship Id="rId10" Type="http://schemas.openxmlformats.org/officeDocument/2006/relationships/oleObject" Target="../embeddings/oleObject29.bin"/><Relationship Id="rId19" Type="http://schemas.openxmlformats.org/officeDocument/2006/relationships/image" Target="../media/image302.wmf"/><Relationship Id="rId4" Type="http://schemas.openxmlformats.org/officeDocument/2006/relationships/oleObject" Target="../embeddings/oleObject26.bin"/><Relationship Id="rId9" Type="http://schemas.openxmlformats.org/officeDocument/2006/relationships/image" Target="../media/image299.wmf"/><Relationship Id="rId14" Type="http://schemas.openxmlformats.org/officeDocument/2006/relationships/oleObject" Target="../embeddings/oleObject31.bin"/></Relationships>
</file>

<file path=ppt/slides/_rels/slide9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304.png"/></Relationships>
</file>

<file path=ppt/slides/_rels/slide9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9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271.png"/><Relationship Id="rId4" Type="http://schemas.openxmlformats.org/officeDocument/2006/relationships/image" Target="../media/image311.png"/></Relationships>
</file>

<file path=ppt/slides/_rels/slide9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313.png"/><Relationship Id="rId4" Type="http://schemas.openxmlformats.org/officeDocument/2006/relationships/image" Target="../media/image312.png"/></Relationships>
</file>

<file path=ppt/slides/_rels/slide9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D3DB4C5-4FD2-8346-8B96-B801A88539C3}"/>
              </a:ext>
            </a:extLst>
          </p:cNvPr>
          <p:cNvPicPr>
            <a:picLocks noChangeAspect="1"/>
          </p:cNvPicPr>
          <p:nvPr/>
        </p:nvPicPr>
        <p:blipFill>
          <a:blip r:embed="rId4"/>
          <a:stretch>
            <a:fillRect/>
          </a:stretch>
        </p:blipFill>
        <p:spPr>
          <a:xfrm>
            <a:off x="-1" y="1"/>
            <a:ext cx="4217474" cy="6857999"/>
          </a:xfrm>
          <a:prstGeom prst="rect">
            <a:avLst/>
          </a:prstGeom>
        </p:spPr>
      </p:pic>
      <p:sp>
        <p:nvSpPr>
          <p:cNvPr id="17" name="TextBox 16">
            <a:extLst>
              <a:ext uri="{FF2B5EF4-FFF2-40B4-BE49-F238E27FC236}">
                <a16:creationId xmlns:a16="http://schemas.microsoft.com/office/drawing/2014/main" id="{BE99FD8C-8434-7843-9C44-332BA064CC33}"/>
              </a:ext>
            </a:extLst>
          </p:cNvPr>
          <p:cNvSpPr txBox="1"/>
          <p:nvPr/>
        </p:nvSpPr>
        <p:spPr>
          <a:xfrm>
            <a:off x="4217473" y="1703006"/>
            <a:ext cx="7121087" cy="1200329"/>
          </a:xfrm>
          <a:prstGeom prst="rect">
            <a:avLst/>
          </a:prstGeom>
          <a:noFill/>
        </p:spPr>
        <p:txBody>
          <a:bodyPr wrap="square" rtlCol="0">
            <a:spAutoFit/>
          </a:bodyPr>
          <a:lstStyle/>
          <a:p>
            <a:r>
              <a:rPr lang="en-US" sz="3600" dirty="0">
                <a:solidFill>
                  <a:srgbClr val="0070C0"/>
                </a:solidFill>
                <a:latin typeface="AmericanSans" panose="02000000000000000000" pitchFamily="50" charset="0"/>
                <a:ea typeface="AmericanSans" charset="0"/>
                <a:cs typeface="AmericanSans" charset="0"/>
              </a:rPr>
              <a:t>Behavior Driven Development</a:t>
            </a:r>
          </a:p>
          <a:p>
            <a:r>
              <a:rPr lang="en-US" sz="3600" dirty="0">
                <a:solidFill>
                  <a:srgbClr val="0070C0"/>
                </a:solidFill>
                <a:latin typeface="AmericanSans" panose="02000000000000000000" pitchFamily="50" charset="0"/>
                <a:ea typeface="AmericanSans" charset="0"/>
                <a:cs typeface="AmericanSans" charset="0"/>
              </a:rPr>
              <a:t>Building Shared Understanding</a:t>
            </a:r>
          </a:p>
        </p:txBody>
      </p:sp>
      <p:pic>
        <p:nvPicPr>
          <p:cNvPr id="8" name="Picture 7">
            <a:extLst>
              <a:ext uri="{FF2B5EF4-FFF2-40B4-BE49-F238E27FC236}">
                <a16:creationId xmlns:a16="http://schemas.microsoft.com/office/drawing/2014/main" id="{484ECD65-CD12-D848-BFBE-211886F3B820}"/>
              </a:ext>
            </a:extLst>
          </p:cNvPr>
          <p:cNvPicPr>
            <a:picLocks noChangeAspect="1"/>
          </p:cNvPicPr>
          <p:nvPr/>
        </p:nvPicPr>
        <p:blipFill>
          <a:blip r:embed="rId5"/>
          <a:stretch>
            <a:fillRect/>
          </a:stretch>
        </p:blipFill>
        <p:spPr>
          <a:xfrm>
            <a:off x="9214340" y="374427"/>
            <a:ext cx="2743200" cy="416859"/>
          </a:xfrm>
          <a:prstGeom prst="rect">
            <a:avLst/>
          </a:prstGeom>
        </p:spPr>
      </p:pic>
      <p:sp>
        <p:nvSpPr>
          <p:cNvPr id="5" name="TextBox 4">
            <a:extLst>
              <a:ext uri="{FF2B5EF4-FFF2-40B4-BE49-F238E27FC236}">
                <a16:creationId xmlns:a16="http://schemas.microsoft.com/office/drawing/2014/main" id="{932C7519-983C-BB46-8672-E05C33BDD3AC}"/>
              </a:ext>
            </a:extLst>
          </p:cNvPr>
          <p:cNvSpPr txBox="1"/>
          <p:nvPr/>
        </p:nvSpPr>
        <p:spPr>
          <a:xfrm>
            <a:off x="5483178" y="753405"/>
            <a:ext cx="6103371" cy="553998"/>
          </a:xfrm>
          <a:prstGeom prst="rect">
            <a:avLst/>
          </a:prstGeom>
          <a:noFill/>
        </p:spPr>
        <p:txBody>
          <a:bodyPr wrap="square" rtlCol="0">
            <a:spAutoFit/>
          </a:bodyPr>
          <a:lstStyle/>
          <a:p>
            <a:pPr algn="r"/>
            <a:r>
              <a:rPr lang="en-US" sz="1500" spc="300" dirty="0">
                <a:solidFill>
                  <a:schemeClr val="tx2"/>
                </a:solidFill>
                <a:latin typeface="AmericanSans Light" panose="02000000000000000000" pitchFamily="2" charset="77"/>
                <a:ea typeface="AmericanSans" charset="0"/>
                <a:cs typeface="AmericanSans" charset="0"/>
              </a:rPr>
              <a:t>Delivery Excellence </a:t>
            </a:r>
          </a:p>
          <a:p>
            <a:pPr algn="r"/>
            <a:r>
              <a:rPr lang="en-US" sz="1500" spc="300" dirty="0">
                <a:solidFill>
                  <a:schemeClr val="tx2"/>
                </a:solidFill>
                <a:latin typeface="AmericanSans Light" panose="02000000000000000000" pitchFamily="2" charset="77"/>
                <a:ea typeface="AmericanSans" charset="0"/>
                <a:cs typeface="AmericanSans" charset="0"/>
              </a:rPr>
              <a:t>– Fueling Teams to Hyper speed</a:t>
            </a:r>
          </a:p>
        </p:txBody>
      </p:sp>
      <p:sp>
        <p:nvSpPr>
          <p:cNvPr id="7" name="Rectangle 6">
            <a:extLst>
              <a:ext uri="{FF2B5EF4-FFF2-40B4-BE49-F238E27FC236}">
                <a16:creationId xmlns:a16="http://schemas.microsoft.com/office/drawing/2014/main" id="{582B417F-3BEA-ED47-9872-50AFD8C46722}"/>
              </a:ext>
            </a:extLst>
          </p:cNvPr>
          <p:cNvSpPr/>
          <p:nvPr/>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5E3E3C-BDCC-BB40-92BA-405724224D2B}"/>
              </a:ext>
            </a:extLst>
          </p:cNvPr>
          <p:cNvPicPr>
            <a:picLocks noChangeAspect="1"/>
          </p:cNvPicPr>
          <p:nvPr/>
        </p:nvPicPr>
        <p:blipFill>
          <a:blip r:embed="rId6"/>
          <a:stretch>
            <a:fillRect/>
          </a:stretch>
        </p:blipFill>
        <p:spPr>
          <a:xfrm>
            <a:off x="11151753" y="76202"/>
            <a:ext cx="1188616" cy="1175410"/>
          </a:xfrm>
          <a:prstGeom prst="rect">
            <a:avLst/>
          </a:prstGeom>
        </p:spPr>
      </p:pic>
      <p:sp>
        <p:nvSpPr>
          <p:cNvPr id="2" name="TextBox 1">
            <a:extLst>
              <a:ext uri="{FF2B5EF4-FFF2-40B4-BE49-F238E27FC236}">
                <a16:creationId xmlns:a16="http://schemas.microsoft.com/office/drawing/2014/main" id="{1F70AF0F-7BF4-455D-8BCD-ED47C3CE87A3}"/>
              </a:ext>
            </a:extLst>
          </p:cNvPr>
          <p:cNvSpPr txBox="1"/>
          <p:nvPr/>
        </p:nvSpPr>
        <p:spPr>
          <a:xfrm>
            <a:off x="5756564" y="3792682"/>
            <a:ext cx="3704860" cy="646331"/>
          </a:xfrm>
          <a:prstGeom prst="rect">
            <a:avLst/>
          </a:prstGeom>
          <a:noFill/>
        </p:spPr>
        <p:txBody>
          <a:bodyPr wrap="none" rtlCol="0">
            <a:spAutoFit/>
          </a:bodyPr>
          <a:lstStyle/>
          <a:p>
            <a:r>
              <a:rPr lang="en-US" dirty="0"/>
              <a:t>Penny Appleton and Yelena Gouralnik</a:t>
            </a:r>
          </a:p>
          <a:p>
            <a:r>
              <a:rPr lang="en-US" dirty="0"/>
              <a:t>(</a:t>
            </a:r>
            <a:r>
              <a:rPr lang="en-US" dirty="0" err="1"/>
              <a:t>TnT</a:t>
            </a:r>
            <a:r>
              <a:rPr lang="en-US" dirty="0"/>
              <a:t> Coach)                (Pod 007)</a:t>
            </a:r>
          </a:p>
        </p:txBody>
      </p:sp>
    </p:spTree>
    <p:custDataLst>
      <p:tags r:id="rId1"/>
    </p:custDataLst>
    <p:extLst>
      <p:ext uri="{BB962C8B-B14F-4D97-AF65-F5344CB8AC3E}">
        <p14:creationId xmlns:p14="http://schemas.microsoft.com/office/powerpoint/2010/main" val="1192558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10</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BDD Starts With Conversation</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4249" y="1545049"/>
            <a:ext cx="957763" cy="113008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628" y="1383464"/>
            <a:ext cx="1075791" cy="1156475"/>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14881" y="1509692"/>
            <a:ext cx="1229363" cy="624449"/>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722" y="2816858"/>
            <a:ext cx="1052476" cy="1119546"/>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0524" y="3721205"/>
            <a:ext cx="980032" cy="1105677"/>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2451" y="3086160"/>
            <a:ext cx="1000680" cy="1066169"/>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8422" y="2645396"/>
            <a:ext cx="1134089" cy="624449"/>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611462" y="3154757"/>
            <a:ext cx="948870" cy="481974"/>
          </a:xfrm>
          <a:prstGeom prst="rect">
            <a:avLst/>
          </a:prstGeom>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0198" y="1115787"/>
            <a:ext cx="1259807" cy="1391149"/>
          </a:xfrm>
          <a:prstGeom prst="rect">
            <a:avLst/>
          </a:prstGeom>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8488" y="887223"/>
            <a:ext cx="6718448" cy="3916550"/>
          </a:xfrm>
          <a:prstGeom prst="rect">
            <a:avLst/>
          </a:prstGeom>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1063" y="1975460"/>
            <a:ext cx="3554503" cy="1490723"/>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67115" y="1546747"/>
            <a:ext cx="433262" cy="530682"/>
          </a:xfrm>
          <a:prstGeom prst="rect">
            <a:avLst/>
          </a:prstGeom>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06916" y="3048199"/>
            <a:ext cx="2350398" cy="808418"/>
          </a:xfrm>
          <a:prstGeom prst="rect">
            <a:avLst/>
          </a:prstGeom>
        </p:spPr>
      </p:pic>
      <p:pic>
        <p:nvPicPr>
          <p:cNvPr id="30" name="Picture 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6241" y="1519935"/>
            <a:ext cx="1707415" cy="515220"/>
          </a:xfrm>
          <a:prstGeom prst="rect">
            <a:avLst/>
          </a:prstGeom>
        </p:spPr>
      </p:pic>
    </p:spTree>
    <p:custDataLst>
      <p:tags r:id="rId1"/>
    </p:custDataLst>
    <p:extLst>
      <p:ext uri="{BB962C8B-B14F-4D97-AF65-F5344CB8AC3E}">
        <p14:creationId xmlns:p14="http://schemas.microsoft.com/office/powerpoint/2010/main" val="16707298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75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250"/>
                            </p:stCondLst>
                            <p:childTnLst>
                              <p:par>
                                <p:cTn id="11" presetID="10" presetClass="entr" presetSubtype="0" fill="hold" nodeType="after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1500"/>
                            </p:stCondLst>
                            <p:childTnLst>
                              <p:par>
                                <p:cTn id="23" presetID="10" presetClass="entr" presetSubtype="0" fill="hold" nodeType="after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5" name="Picture 4"/>
          <p:cNvPicPr>
            <a:picLocks noChangeAspect="1"/>
          </p:cNvPicPr>
          <p:nvPr/>
        </p:nvPicPr>
        <p:blipFill>
          <a:blip r:embed="rId3"/>
          <a:stretch>
            <a:fillRect/>
          </a:stretch>
        </p:blipFill>
        <p:spPr>
          <a:xfrm>
            <a:off x="1778896" y="1418684"/>
            <a:ext cx="8634208" cy="2751058"/>
          </a:xfrm>
          <a:prstGeom prst="rect">
            <a:avLst/>
          </a:prstGeom>
        </p:spPr>
      </p:pic>
    </p:spTree>
    <p:extLst>
      <p:ext uri="{BB962C8B-B14F-4D97-AF65-F5344CB8AC3E}">
        <p14:creationId xmlns:p14="http://schemas.microsoft.com/office/powerpoint/2010/main" val="2643938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1462644"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Demo</a:t>
            </a:r>
          </a:p>
        </p:txBody>
      </p:sp>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10" name="TextBox 9"/>
          <p:cNvSpPr txBox="1"/>
          <p:nvPr/>
        </p:nvSpPr>
        <p:spPr>
          <a:xfrm>
            <a:off x="4485246" y="1487211"/>
            <a:ext cx="438421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Working with feature files</a:t>
            </a:r>
          </a:p>
        </p:txBody>
      </p:sp>
    </p:spTree>
    <p:extLst>
      <p:ext uri="{BB962C8B-B14F-4D97-AF65-F5344CB8AC3E}">
        <p14:creationId xmlns:p14="http://schemas.microsoft.com/office/powerpoint/2010/main" val="2254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Single Source Of Truth</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277230"/>
            <a:ext cx="2203489" cy="288103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753" y="1360170"/>
            <a:ext cx="2371451" cy="296137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670" y="1440516"/>
            <a:ext cx="2400300" cy="2966663"/>
          </a:xfrm>
          <a:prstGeom prst="rect">
            <a:avLst/>
          </a:prstGeom>
        </p:spPr>
      </p:pic>
    </p:spTree>
    <p:extLst>
      <p:ext uri="{BB962C8B-B14F-4D97-AF65-F5344CB8AC3E}">
        <p14:creationId xmlns:p14="http://schemas.microsoft.com/office/powerpoint/2010/main" val="38064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750"/>
                                  </p:stCondLst>
                                  <p:childTnLst>
                                    <p:set>
                                      <p:cBhvr>
                                        <p:cTn id="10" dur="1" fill="hold">
                                          <p:stCondLst>
                                            <p:cond delay="74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750"/>
                                  </p:stCondLst>
                                  <p:childTnLst>
                                    <p:set>
                                      <p:cBhvr>
                                        <p:cTn id="14" dur="1" fill="hold">
                                          <p:stCondLst>
                                            <p:cond delay="74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A4D3B64-25BF-4BAC-9F78-8776D2E76A6C}"/>
              </a:ext>
            </a:extLst>
          </p:cNvPr>
          <p:cNvSpPr/>
          <p:nvPr/>
        </p:nvSpPr>
        <p:spPr>
          <a:xfrm>
            <a:off x="1862327" y="1828800"/>
            <a:ext cx="79375" cy="1252855"/>
          </a:xfrm>
          <a:custGeom>
            <a:avLst/>
            <a:gdLst/>
            <a:ahLst/>
            <a:cxnLst/>
            <a:rect l="l" t="t" r="r" b="b"/>
            <a:pathLst>
              <a:path w="79375" h="1252855">
                <a:moveTo>
                  <a:pt x="0" y="1252727"/>
                </a:moveTo>
                <a:lnTo>
                  <a:pt x="79248" y="1252727"/>
                </a:lnTo>
                <a:lnTo>
                  <a:pt x="79248" y="0"/>
                </a:lnTo>
                <a:lnTo>
                  <a:pt x="0" y="0"/>
                </a:lnTo>
                <a:lnTo>
                  <a:pt x="0" y="1252727"/>
                </a:lnTo>
                <a:close/>
              </a:path>
            </a:pathLst>
          </a:custGeom>
          <a:solidFill>
            <a:srgbClr val="EF5A28"/>
          </a:solidFill>
        </p:spPr>
        <p:txBody>
          <a:bodyPr wrap="square" lIns="0" tIns="0" rIns="0" bIns="0" rtlCol="0"/>
          <a:lstStyle/>
          <a:p>
            <a:endParaRPr/>
          </a:p>
        </p:txBody>
      </p:sp>
      <p:sp>
        <p:nvSpPr>
          <p:cNvPr id="7" name="object 3">
            <a:extLst>
              <a:ext uri="{FF2B5EF4-FFF2-40B4-BE49-F238E27FC236}">
                <a16:creationId xmlns:a16="http://schemas.microsoft.com/office/drawing/2014/main" id="{39D1A667-1BBA-4151-B124-80A82365B8E4}"/>
              </a:ext>
            </a:extLst>
          </p:cNvPr>
          <p:cNvSpPr/>
          <p:nvPr/>
        </p:nvSpPr>
        <p:spPr>
          <a:xfrm>
            <a:off x="1862327" y="3258311"/>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9" name="object 4">
            <a:extLst>
              <a:ext uri="{FF2B5EF4-FFF2-40B4-BE49-F238E27FC236}">
                <a16:creationId xmlns:a16="http://schemas.microsoft.com/office/drawing/2014/main" id="{853740B1-D7A0-42FA-AED2-F7AC8F99E8A0}"/>
              </a:ext>
            </a:extLst>
          </p:cNvPr>
          <p:cNvSpPr/>
          <p:nvPr/>
        </p:nvSpPr>
        <p:spPr>
          <a:xfrm>
            <a:off x="1862327" y="4687823"/>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10" name="object 6">
            <a:extLst>
              <a:ext uri="{FF2B5EF4-FFF2-40B4-BE49-F238E27FC236}">
                <a16:creationId xmlns:a16="http://schemas.microsoft.com/office/drawing/2014/main" id="{60FFDE03-1966-4966-8A6E-14DFDC6435AB}"/>
              </a:ext>
            </a:extLst>
          </p:cNvPr>
          <p:cNvSpPr/>
          <p:nvPr/>
        </p:nvSpPr>
        <p:spPr>
          <a:xfrm>
            <a:off x="2404617" y="2303017"/>
            <a:ext cx="3857752" cy="304800"/>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863C616-E9AE-405E-924F-B96A1351E680}"/>
              </a:ext>
            </a:extLst>
          </p:cNvPr>
          <p:cNvSpPr/>
          <p:nvPr/>
        </p:nvSpPr>
        <p:spPr>
          <a:xfrm>
            <a:off x="2404617" y="3732529"/>
            <a:ext cx="4104258" cy="304800"/>
          </a:xfrm>
          <a:prstGeom prst="rect">
            <a:avLst/>
          </a:prstGeom>
          <a:blipFill>
            <a:blip r:embed="rId4" cstate="print"/>
            <a:stretch>
              <a:fillRect/>
            </a:stretch>
          </a:blipFill>
        </p:spPr>
        <p:txBody>
          <a:bodyPr wrap="square" lIns="0" tIns="0" rIns="0" bIns="0" rtlCol="0"/>
          <a:lstStyle/>
          <a:p>
            <a:endParaRPr/>
          </a:p>
        </p:txBody>
      </p:sp>
      <p:sp>
        <p:nvSpPr>
          <p:cNvPr id="12" name="object 8">
            <a:extLst>
              <a:ext uri="{FF2B5EF4-FFF2-40B4-BE49-F238E27FC236}">
                <a16:creationId xmlns:a16="http://schemas.microsoft.com/office/drawing/2014/main" id="{7C801CAA-4584-4448-99CA-8F660FA72A7A}"/>
              </a:ext>
            </a:extLst>
          </p:cNvPr>
          <p:cNvSpPr/>
          <p:nvPr/>
        </p:nvSpPr>
        <p:spPr>
          <a:xfrm>
            <a:off x="2404617" y="5161737"/>
            <a:ext cx="6264783" cy="305104"/>
          </a:xfrm>
          <a:prstGeom prst="rect">
            <a:avLst/>
          </a:prstGeom>
          <a:blipFill>
            <a:blip r:embed="rId5"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20206C05-241B-443B-BF5A-E18FE35C7D5F}"/>
              </a:ext>
            </a:extLst>
          </p:cNvPr>
          <p:cNvSpPr/>
          <p:nvPr/>
        </p:nvSpPr>
        <p:spPr>
          <a:xfrm>
            <a:off x="730290" y="3485665"/>
            <a:ext cx="857422" cy="706581"/>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3618B795-A38D-48A6-9291-921684C88F60}"/>
              </a:ext>
            </a:extLst>
          </p:cNvPr>
          <p:cNvSpPr/>
          <p:nvPr/>
        </p:nvSpPr>
        <p:spPr>
          <a:xfrm>
            <a:off x="730290" y="4907534"/>
            <a:ext cx="853260" cy="717719"/>
          </a:xfrm>
          <a:prstGeom prst="rect">
            <a:avLst/>
          </a:prstGeom>
          <a:blipFill>
            <a:blip r:embed="rId7" cstate="print"/>
            <a:stretch>
              <a:fillRect/>
            </a:stretch>
          </a:blipFill>
        </p:spPr>
        <p:txBody>
          <a:bodyPr wrap="square" lIns="0" tIns="0" rIns="0" bIns="0" rtlCol="0"/>
          <a:lstStyle/>
          <a:p>
            <a:endParaRPr/>
          </a:p>
        </p:txBody>
      </p:sp>
      <p:sp>
        <p:nvSpPr>
          <p:cNvPr id="15" name="object 11">
            <a:extLst>
              <a:ext uri="{FF2B5EF4-FFF2-40B4-BE49-F238E27FC236}">
                <a16:creationId xmlns:a16="http://schemas.microsoft.com/office/drawing/2014/main" id="{8EEDAEEB-D8F6-4C03-9E45-CAA764BB26B3}"/>
              </a:ext>
            </a:extLst>
          </p:cNvPr>
          <p:cNvSpPr/>
          <p:nvPr/>
        </p:nvSpPr>
        <p:spPr>
          <a:xfrm>
            <a:off x="730232" y="2053093"/>
            <a:ext cx="853397" cy="710072"/>
          </a:xfrm>
          <a:prstGeom prst="rect">
            <a:avLst/>
          </a:prstGeom>
          <a:blipFill>
            <a:blip r:embed="rId8" cstate="print"/>
            <a:stretch>
              <a:fillRect/>
            </a:stretch>
          </a:blipFill>
        </p:spPr>
        <p:txBody>
          <a:bodyPr wrap="square" lIns="0" tIns="0" rIns="0" bIns="0" rtlCol="0"/>
          <a:lstStyle/>
          <a:p>
            <a:endParaRPr/>
          </a:p>
        </p:txBody>
      </p:sp>
      <p:sp>
        <p:nvSpPr>
          <p:cNvPr id="16" name="object 5">
            <a:extLst>
              <a:ext uri="{FF2B5EF4-FFF2-40B4-BE49-F238E27FC236}">
                <a16:creationId xmlns:a16="http://schemas.microsoft.com/office/drawing/2014/main" id="{F6427022-F3D3-4874-A77D-E4B147447F6D}"/>
              </a:ext>
            </a:extLst>
          </p:cNvPr>
          <p:cNvSpPr/>
          <p:nvPr/>
        </p:nvSpPr>
        <p:spPr>
          <a:xfrm>
            <a:off x="4544821" y="499059"/>
            <a:ext cx="3267710" cy="548944"/>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0182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8218AD5-0145-4EC5-A531-69D92880C33C}"/>
              </a:ext>
            </a:extLst>
          </p:cNvPr>
          <p:cNvSpPr/>
          <p:nvPr/>
        </p:nvSpPr>
        <p:spPr>
          <a:xfrm>
            <a:off x="1862327" y="1828800"/>
            <a:ext cx="79375" cy="1252855"/>
          </a:xfrm>
          <a:custGeom>
            <a:avLst/>
            <a:gdLst/>
            <a:ahLst/>
            <a:cxnLst/>
            <a:rect l="l" t="t" r="r" b="b"/>
            <a:pathLst>
              <a:path w="79375" h="1252855">
                <a:moveTo>
                  <a:pt x="0" y="1252727"/>
                </a:moveTo>
                <a:lnTo>
                  <a:pt x="79248" y="1252727"/>
                </a:lnTo>
                <a:lnTo>
                  <a:pt x="79248" y="0"/>
                </a:lnTo>
                <a:lnTo>
                  <a:pt x="0" y="0"/>
                </a:lnTo>
                <a:lnTo>
                  <a:pt x="0" y="1252727"/>
                </a:lnTo>
                <a:close/>
              </a:path>
            </a:pathLst>
          </a:custGeom>
          <a:solidFill>
            <a:srgbClr val="EF5A28"/>
          </a:solidFill>
        </p:spPr>
        <p:txBody>
          <a:bodyPr wrap="square" lIns="0" tIns="0" rIns="0" bIns="0" rtlCol="0"/>
          <a:lstStyle/>
          <a:p>
            <a:endParaRPr/>
          </a:p>
        </p:txBody>
      </p:sp>
      <p:sp>
        <p:nvSpPr>
          <p:cNvPr id="4" name="object 3">
            <a:extLst>
              <a:ext uri="{FF2B5EF4-FFF2-40B4-BE49-F238E27FC236}">
                <a16:creationId xmlns:a16="http://schemas.microsoft.com/office/drawing/2014/main" id="{02B20AC4-3772-4A8A-B91D-321C5BF8848D}"/>
              </a:ext>
            </a:extLst>
          </p:cNvPr>
          <p:cNvSpPr/>
          <p:nvPr/>
        </p:nvSpPr>
        <p:spPr>
          <a:xfrm>
            <a:off x="1862327" y="3258311"/>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5" name="object 4">
            <a:extLst>
              <a:ext uri="{FF2B5EF4-FFF2-40B4-BE49-F238E27FC236}">
                <a16:creationId xmlns:a16="http://schemas.microsoft.com/office/drawing/2014/main" id="{C905C164-4306-422A-A562-649E814471FA}"/>
              </a:ext>
            </a:extLst>
          </p:cNvPr>
          <p:cNvSpPr/>
          <p:nvPr/>
        </p:nvSpPr>
        <p:spPr>
          <a:xfrm>
            <a:off x="1862327" y="4687823"/>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6" name="object 5">
            <a:extLst>
              <a:ext uri="{FF2B5EF4-FFF2-40B4-BE49-F238E27FC236}">
                <a16:creationId xmlns:a16="http://schemas.microsoft.com/office/drawing/2014/main" id="{69D1FBD0-D26B-4417-A75F-0AFD9F27C925}"/>
              </a:ext>
            </a:extLst>
          </p:cNvPr>
          <p:cNvSpPr/>
          <p:nvPr/>
        </p:nvSpPr>
        <p:spPr>
          <a:xfrm>
            <a:off x="4544821" y="549859"/>
            <a:ext cx="3267710" cy="54894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AA2D2BD9-4F6B-4002-AA1D-BC8C01F8A73D}"/>
              </a:ext>
            </a:extLst>
          </p:cNvPr>
          <p:cNvSpPr/>
          <p:nvPr/>
        </p:nvSpPr>
        <p:spPr>
          <a:xfrm>
            <a:off x="2404617" y="2303017"/>
            <a:ext cx="4652645" cy="304800"/>
          </a:xfrm>
          <a:prstGeom prst="rect">
            <a:avLst/>
          </a:prstGeom>
          <a:blipFill>
            <a:blip r:embed="rId4"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2CB6E321-E42A-43D4-959C-23FFEB2C37BE}"/>
              </a:ext>
            </a:extLst>
          </p:cNvPr>
          <p:cNvSpPr/>
          <p:nvPr/>
        </p:nvSpPr>
        <p:spPr>
          <a:xfrm>
            <a:off x="2404617" y="3732529"/>
            <a:ext cx="2191638" cy="304800"/>
          </a:xfrm>
          <a:prstGeom prst="rect">
            <a:avLst/>
          </a:prstGeom>
          <a:blipFill>
            <a:blip r:embed="rId5"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079D157A-D3EC-476A-85CB-FBB72189A3A2}"/>
              </a:ext>
            </a:extLst>
          </p:cNvPr>
          <p:cNvSpPr/>
          <p:nvPr/>
        </p:nvSpPr>
        <p:spPr>
          <a:xfrm>
            <a:off x="2404617" y="5161737"/>
            <a:ext cx="1945132" cy="305104"/>
          </a:xfrm>
          <a:prstGeom prst="rect">
            <a:avLst/>
          </a:prstGeom>
          <a:blipFill>
            <a:blip r:embed="rId6"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E1ED6AE7-4A78-4D31-831A-E5A40E543826}"/>
              </a:ext>
            </a:extLst>
          </p:cNvPr>
          <p:cNvSpPr/>
          <p:nvPr/>
        </p:nvSpPr>
        <p:spPr>
          <a:xfrm>
            <a:off x="734452" y="2016082"/>
            <a:ext cx="849098" cy="788246"/>
          </a:xfrm>
          <a:prstGeom prst="rect">
            <a:avLst/>
          </a:prstGeom>
          <a:blipFill>
            <a:blip r:embed="rId7"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93024978-F69D-466D-BF78-FFA3E680CD95}"/>
              </a:ext>
            </a:extLst>
          </p:cNvPr>
          <p:cNvSpPr/>
          <p:nvPr/>
        </p:nvSpPr>
        <p:spPr>
          <a:xfrm>
            <a:off x="734452" y="3512718"/>
            <a:ext cx="849098" cy="653999"/>
          </a:xfrm>
          <a:prstGeom prst="rect">
            <a:avLst/>
          </a:prstGeom>
          <a:blipFill>
            <a:blip r:embed="rId8"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74803715-326B-42BD-A923-5E021899D2D6}"/>
              </a:ext>
            </a:extLst>
          </p:cNvPr>
          <p:cNvSpPr/>
          <p:nvPr/>
        </p:nvSpPr>
        <p:spPr>
          <a:xfrm>
            <a:off x="747934" y="4961821"/>
            <a:ext cx="817830" cy="60746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456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44719" y="1815033"/>
            <a:ext cx="2762757" cy="36606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5466715" y="2308605"/>
            <a:ext cx="11683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EF5A28"/>
                </a:solidFill>
                <a:effectLst/>
                <a:uLnTx/>
                <a:uFillTx/>
                <a:latin typeface="Segoe UI"/>
                <a:ea typeface="+mn-ea"/>
                <a:cs typeface="Segoe UI"/>
              </a:rPr>
              <a:t>-</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5768975" y="2257298"/>
            <a:ext cx="1789049" cy="36576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395336" y="2257298"/>
            <a:ext cx="249935" cy="36576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520305" y="2257298"/>
            <a:ext cx="3435477" cy="36576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768975" y="2623057"/>
            <a:ext cx="3956684" cy="3657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244719" y="3659759"/>
            <a:ext cx="3176016" cy="36576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5466715" y="4153027"/>
            <a:ext cx="11683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EF5A28"/>
                </a:solidFill>
                <a:effectLst/>
                <a:uLnTx/>
                <a:uFillTx/>
                <a:latin typeface="Segoe UI"/>
                <a:ea typeface="+mn-ea"/>
                <a:cs typeface="Segoe UI"/>
              </a:rPr>
              <a:t>-</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5768975" y="4101719"/>
            <a:ext cx="5596763" cy="36576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68975" y="4467478"/>
            <a:ext cx="5007990" cy="3657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0" y="0"/>
            <a:ext cx="4636008" cy="685799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495531" y="6184391"/>
            <a:ext cx="451103" cy="4495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17892" y="3429000"/>
            <a:ext cx="152400" cy="1045844"/>
          </a:xfrm>
          <a:prstGeom prst="rect">
            <a:avLst/>
          </a:prstGeom>
          <a:solidFill>
            <a:srgbClr val="EF5A28"/>
          </a:solid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txBox="1"/>
          <p:nvPr/>
        </p:nvSpPr>
        <p:spPr>
          <a:xfrm>
            <a:off x="693826" y="2158110"/>
            <a:ext cx="6720840" cy="33178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Feature</a:t>
            </a:r>
            <a:r>
              <a:rPr kumimoji="0" sz="1800" b="1" i="0" u="none" strike="noStrike" kern="1200" cap="none" spc="-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Viewing upcoming</a:t>
            </a:r>
            <a:r>
              <a:rPr kumimoji="0" sz="1800" b="0" i="0" u="none" strike="noStrike" kern="1200" cap="none" spc="-14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285115" marR="1644014"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In order to plan my morning</a:t>
            </a:r>
            <a:r>
              <a:rPr kumimoji="0" sz="1800" b="0" i="0" u="none" strike="noStrike" kern="1200" cap="none" spc="-19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routine  As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0" i="0" u="none" strike="noStrike" kern="1200" cap="none" spc="-5" normalizeH="0" baseline="0" noProof="0" dirty="0">
                <a:ln>
                  <a:noFill/>
                </a:ln>
                <a:solidFill>
                  <a:srgbClr val="FFFFFF"/>
                </a:solidFill>
                <a:effectLst/>
                <a:uLnTx/>
                <a:uFillTx/>
                <a:latin typeface="Courier New"/>
                <a:ea typeface="+mn-ea"/>
                <a:cs typeface="Courier New"/>
              </a:rPr>
              <a:t>Morning </a:t>
            </a:r>
            <a:r>
              <a:rPr kumimoji="0" sz="1800" b="0" i="0" u="none" strike="noStrike" kern="1200" cap="none" spc="-10" normalizeH="0" baseline="0" noProof="0" dirty="0">
                <a:ln>
                  <a:noFill/>
                </a:ln>
                <a:solidFill>
                  <a:srgbClr val="FFFFFF"/>
                </a:solidFill>
                <a:effectLst/>
                <a:uLnTx/>
                <a:uFillTx/>
                <a:latin typeface="Courier New"/>
                <a:ea typeface="+mn-ea"/>
                <a:cs typeface="Courier New"/>
              </a:rPr>
              <a:t>Freshness</a:t>
            </a:r>
            <a:r>
              <a:rPr kumimoji="0" sz="1800" b="0" i="0" u="none" strike="noStrike" kern="1200" cap="none" spc="-12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customer</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285115"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ourier New"/>
                <a:ea typeface="+mn-ea"/>
                <a:cs typeface="Courier New"/>
              </a:rPr>
              <a:t>I </a:t>
            </a:r>
            <a:r>
              <a:rPr kumimoji="0" sz="1800" b="0" i="0" u="none" strike="noStrike" kern="1200" cap="none" spc="-5" normalizeH="0" baseline="0" noProof="0" dirty="0">
                <a:ln>
                  <a:noFill/>
                </a:ln>
                <a:solidFill>
                  <a:srgbClr val="FFFFFF"/>
                </a:solidFill>
                <a:effectLst/>
                <a:uLnTx/>
                <a:uFillTx/>
                <a:latin typeface="Courier New"/>
                <a:ea typeface="+mn-ea"/>
                <a:cs typeface="Courier New"/>
              </a:rPr>
              <a:t>want to the status of my upcoming</a:t>
            </a:r>
            <a:r>
              <a:rPr kumimoji="0" sz="1800" b="0" i="0" u="none" strike="noStrike" kern="1200" cap="none" spc="-210"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Courier New"/>
              <a:ea typeface="+mn-ea"/>
              <a:cs typeface="Courier New"/>
            </a:endParaRPr>
          </a:p>
          <a:p>
            <a:pPr marL="558165" marR="5080" lvl="0" indent="-27305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Scenario</a:t>
            </a:r>
            <a:r>
              <a:rPr kumimoji="0" sz="1800" b="1" i="0" u="none" strike="noStrike" kern="1200" cap="none" spc="-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Michael views his current orders  </a:t>
            </a:r>
            <a:r>
              <a:rPr kumimoji="0" sz="1800" b="1" i="0" u="none" strike="noStrike" kern="1200" cap="none" spc="-5" normalizeH="0" baseline="0" noProof="0" dirty="0">
                <a:ln>
                  <a:noFill/>
                </a:ln>
                <a:solidFill>
                  <a:srgbClr val="EF5A28"/>
                </a:solidFill>
                <a:effectLst/>
                <a:uLnTx/>
                <a:uFillTx/>
                <a:latin typeface="Courier New"/>
                <a:ea typeface="+mn-ea"/>
                <a:cs typeface="Courier New"/>
              </a:rPr>
              <a:t>Given </a:t>
            </a:r>
            <a:r>
              <a:rPr kumimoji="0" sz="1800" b="0" i="0" u="none" strike="noStrike" kern="1200" cap="none" spc="-5" normalizeH="0" baseline="0" noProof="0" dirty="0">
                <a:ln>
                  <a:noFill/>
                </a:ln>
                <a:solidFill>
                  <a:srgbClr val="76CADF"/>
                </a:solidFill>
                <a:effectLst/>
                <a:uLnTx/>
                <a:uFillTx/>
                <a:latin typeface="Courier New"/>
                <a:ea typeface="+mn-ea"/>
                <a:cs typeface="Courier New"/>
              </a:rPr>
              <a:t>Michael </a:t>
            </a:r>
            <a:r>
              <a:rPr kumimoji="0" sz="1800" b="0" i="0" u="none" strike="noStrike" kern="1200" cap="none" spc="-5" normalizeH="0" baseline="0" noProof="0" dirty="0">
                <a:ln>
                  <a:noFill/>
                </a:ln>
                <a:solidFill>
                  <a:srgbClr val="FFFFFF"/>
                </a:solidFill>
                <a:effectLst/>
                <a:uLnTx/>
                <a:uFillTx/>
                <a:latin typeface="Courier New"/>
                <a:ea typeface="+mn-ea"/>
                <a:cs typeface="Courier New"/>
              </a:rPr>
              <a:t>is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0" i="0" u="none" strike="noStrike" kern="1200" cap="none" spc="-5" normalizeH="0" baseline="0" noProof="0" dirty="0">
                <a:ln>
                  <a:noFill/>
                </a:ln>
                <a:solidFill>
                  <a:srgbClr val="FFFFFF"/>
                </a:solidFill>
                <a:effectLst/>
                <a:uLnTx/>
                <a:uFillTx/>
                <a:latin typeface="Courier New"/>
                <a:ea typeface="+mn-ea"/>
                <a:cs typeface="Courier New"/>
              </a:rPr>
              <a:t>Morning Freshness member  </a:t>
            </a:r>
            <a:r>
              <a:rPr kumimoji="0" sz="1800" b="1" i="0" u="none" strike="noStrike" kern="1200" cap="none" spc="-5" normalizeH="0" baseline="0" noProof="0" dirty="0">
                <a:ln>
                  <a:noFill/>
                </a:ln>
                <a:solidFill>
                  <a:srgbClr val="EF5A28"/>
                </a:solidFill>
                <a:effectLst/>
                <a:uLnTx/>
                <a:uFillTx/>
                <a:latin typeface="Courier New"/>
                <a:ea typeface="+mn-ea"/>
                <a:cs typeface="Courier New"/>
              </a:rPr>
              <a:t>And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has ordered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1" i="0" u="none" strike="noStrike" kern="1200" cap="none" spc="-5" normalizeH="0" baseline="0" noProof="0" dirty="0">
                <a:ln>
                  <a:noFill/>
                </a:ln>
                <a:solidFill>
                  <a:srgbClr val="76CADF"/>
                </a:solidFill>
                <a:effectLst/>
                <a:uLnTx/>
                <a:uFillTx/>
                <a:latin typeface="Courier New"/>
                <a:ea typeface="+mn-ea"/>
                <a:cs typeface="Courier New"/>
              </a:rPr>
              <a:t>"Green Goodness</a:t>
            </a:r>
            <a:r>
              <a:rPr kumimoji="0" sz="1800" b="1" i="0" u="none" strike="noStrike" kern="1200" cap="none" spc="-235"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Smoothie  </a:t>
            </a:r>
            <a:r>
              <a:rPr kumimoji="0" sz="1800" b="1" i="0" u="none" strike="noStrike" kern="1200" cap="none" spc="-5" normalizeH="0" baseline="0" noProof="0" dirty="0">
                <a:ln>
                  <a:noFill/>
                </a:ln>
                <a:solidFill>
                  <a:srgbClr val="EF5A28"/>
                </a:solidFill>
                <a:effectLst/>
                <a:uLnTx/>
                <a:uFillTx/>
                <a:latin typeface="Courier New"/>
                <a:ea typeface="+mn-ea"/>
                <a:cs typeface="Courier New"/>
              </a:rPr>
              <a:t>When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views his upcoming</a:t>
            </a:r>
            <a:r>
              <a:rPr kumimoji="0" sz="1800" b="0" i="0" u="none" strike="noStrike" kern="1200" cap="none" spc="-14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55816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Then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should see the following</a:t>
            </a:r>
            <a:r>
              <a:rPr kumimoji="0" sz="1800" b="0" i="0" u="none" strike="noStrike" kern="1200" cap="none" spc="-160"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831215" marR="0" lvl="0" indent="0" algn="l" defTabSz="914400" rtl="0" eaLnBrk="1" fontAlgn="auto" latinLnBrk="0" hangingPunct="1">
              <a:lnSpc>
                <a:spcPct val="100000"/>
              </a:lnSpc>
              <a:spcBef>
                <a:spcPts val="0"/>
              </a:spcBef>
              <a:spcAft>
                <a:spcPts val="0"/>
              </a:spcAft>
              <a:buClrTx/>
              <a:buSzTx/>
              <a:buFontTx/>
              <a:buNone/>
              <a:tabLst>
                <a:tab pos="4381500" algn="l"/>
                <a:tab pos="5746750" algn="l"/>
              </a:tabLst>
              <a:defRPr/>
            </a:pP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r>
              <a:rPr kumimoji="0" sz="1800" b="1" i="0" u="none" strike="noStrike" kern="1200" cap="none" spc="-5" normalizeH="0" baseline="0" noProof="0" dirty="0">
                <a:ln>
                  <a:noFill/>
                </a:ln>
                <a:solidFill>
                  <a:srgbClr val="76CADF"/>
                </a:solidFill>
                <a:effectLst/>
                <a:uLnTx/>
                <a:uFillTx/>
                <a:latin typeface="Courier New"/>
                <a:ea typeface="+mn-ea"/>
                <a:cs typeface="Courier New"/>
              </a:rPr>
              <a:t> Order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r>
              <a:rPr kumimoji="0" sz="1800" b="1" i="0" u="none" strike="noStrike" kern="1200" cap="none" spc="-1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Status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83121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1800" b="1" i="0" u="none" strike="noStrike" kern="1200" cap="none" spc="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Ordered</a:t>
            </a:r>
            <a:r>
              <a:rPr kumimoji="0" sz="1800" b="1" i="0" u="none" strike="noStrike" kern="1200" cap="none" spc="-254" normalizeH="0" baseline="0" noProof="0" dirty="0">
                <a:ln>
                  <a:noFill/>
                </a:ln>
                <a:solidFill>
                  <a:srgbClr val="76CADF"/>
                </a:solidFill>
                <a:effectLst/>
                <a:uLnTx/>
                <a:uFillTx/>
                <a:latin typeface="Courier New"/>
                <a:ea typeface="+mn-ea"/>
                <a:cs typeface="Courier New"/>
              </a:rPr>
              <a:t>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 name="object 6"/>
          <p:cNvSpPr/>
          <p:nvPr/>
        </p:nvSpPr>
        <p:spPr>
          <a:xfrm>
            <a:off x="1584960" y="549859"/>
            <a:ext cx="9176131" cy="54894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505700" y="2068067"/>
            <a:ext cx="165100" cy="1045844"/>
          </a:xfrm>
          <a:custGeom>
            <a:avLst/>
            <a:gdLst/>
            <a:ahLst/>
            <a:cxnLst/>
            <a:rect l="l" t="t" r="r" b="b"/>
            <a:pathLst>
              <a:path w="165100" h="1045844">
                <a:moveTo>
                  <a:pt x="0" y="1045463"/>
                </a:moveTo>
                <a:lnTo>
                  <a:pt x="164592" y="1045463"/>
                </a:lnTo>
                <a:lnTo>
                  <a:pt x="164592" y="0"/>
                </a:lnTo>
                <a:lnTo>
                  <a:pt x="0" y="0"/>
                </a:lnTo>
                <a:lnTo>
                  <a:pt x="0" y="1045463"/>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670292" y="2068067"/>
            <a:ext cx="4521835" cy="1045844"/>
          </a:xfrm>
          <a:custGeom>
            <a:avLst/>
            <a:gdLst/>
            <a:ahLst/>
            <a:cxnLst/>
            <a:rect l="l" t="t" r="r" b="b"/>
            <a:pathLst>
              <a:path w="4521834" h="1045844">
                <a:moveTo>
                  <a:pt x="0" y="1045463"/>
                </a:moveTo>
                <a:lnTo>
                  <a:pt x="4521708" y="1045463"/>
                </a:lnTo>
                <a:lnTo>
                  <a:pt x="4521708" y="0"/>
                </a:lnTo>
                <a:lnTo>
                  <a:pt x="0" y="0"/>
                </a:lnTo>
                <a:lnTo>
                  <a:pt x="0" y="10454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8010143" y="2346070"/>
            <a:ext cx="3056254" cy="54863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670292" y="3429000"/>
            <a:ext cx="4521835" cy="1045844"/>
          </a:xfrm>
          <a:custGeom>
            <a:avLst/>
            <a:gdLst/>
            <a:ahLst/>
            <a:cxnLst/>
            <a:rect l="l" t="t" r="r" b="b"/>
            <a:pathLst>
              <a:path w="4521834" h="1045845">
                <a:moveTo>
                  <a:pt x="0" y="1045463"/>
                </a:moveTo>
                <a:lnTo>
                  <a:pt x="4521708" y="1045463"/>
                </a:lnTo>
                <a:lnTo>
                  <a:pt x="4521708" y="0"/>
                </a:lnTo>
                <a:lnTo>
                  <a:pt x="0" y="0"/>
                </a:lnTo>
                <a:lnTo>
                  <a:pt x="0" y="10454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972679" y="3674694"/>
            <a:ext cx="4219321" cy="54894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7530083" y="4794503"/>
            <a:ext cx="152400" cy="1043940"/>
          </a:xfrm>
          <a:custGeom>
            <a:avLst/>
            <a:gdLst/>
            <a:ahLst/>
            <a:cxnLst/>
            <a:rect l="l" t="t" r="r" b="b"/>
            <a:pathLst>
              <a:path w="152400" h="1043939">
                <a:moveTo>
                  <a:pt x="0" y="1043940"/>
                </a:moveTo>
                <a:lnTo>
                  <a:pt x="152400" y="1043940"/>
                </a:lnTo>
                <a:lnTo>
                  <a:pt x="152400" y="0"/>
                </a:lnTo>
                <a:lnTo>
                  <a:pt x="0" y="0"/>
                </a:lnTo>
                <a:lnTo>
                  <a:pt x="0" y="1043940"/>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682483" y="4794503"/>
            <a:ext cx="4509770" cy="1043940"/>
          </a:xfrm>
          <a:custGeom>
            <a:avLst/>
            <a:gdLst/>
            <a:ahLst/>
            <a:cxnLst/>
            <a:rect l="l" t="t" r="r" b="b"/>
            <a:pathLst>
              <a:path w="4509770" h="1043939">
                <a:moveTo>
                  <a:pt x="0" y="1043940"/>
                </a:moveTo>
                <a:lnTo>
                  <a:pt x="4509516" y="1043940"/>
                </a:lnTo>
                <a:lnTo>
                  <a:pt x="4509516" y="0"/>
                </a:lnTo>
                <a:lnTo>
                  <a:pt x="0" y="0"/>
                </a:lnTo>
                <a:lnTo>
                  <a:pt x="0" y="104394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7985125" y="5039867"/>
            <a:ext cx="2736215" cy="54894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495531" y="6184391"/>
            <a:ext cx="451103" cy="4495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693826" y="1315339"/>
            <a:ext cx="9156065" cy="44157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Feature</a:t>
            </a:r>
            <a:r>
              <a:rPr kumimoji="0" sz="2400" b="1" i="0" u="none" strike="noStrike" kern="1200" cap="none" spc="-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Viewing upcoming</a:t>
            </a:r>
            <a:r>
              <a:rPr kumimoji="0" sz="2400" b="0" i="0" u="none" strike="noStrike" kern="1200" cap="none" spc="-7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378460" marR="237871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ourier New"/>
                <a:ea typeface="+mn-ea"/>
                <a:cs typeface="Courier New"/>
              </a:rPr>
              <a:t>In order to plan my morning</a:t>
            </a:r>
            <a:r>
              <a:rPr kumimoji="0" sz="2400" b="0" i="0" u="none" strike="noStrike" kern="1200" cap="none" spc="-13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routine  As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0" i="0" u="none" strike="noStrike" kern="1200" cap="none" spc="-5" normalizeH="0" baseline="0" noProof="0" dirty="0">
                <a:ln>
                  <a:noFill/>
                </a:ln>
                <a:solidFill>
                  <a:srgbClr val="FFFFFF"/>
                </a:solidFill>
                <a:effectLst/>
                <a:uLnTx/>
                <a:uFillTx/>
                <a:latin typeface="Courier New"/>
                <a:ea typeface="+mn-ea"/>
                <a:cs typeface="Courier New"/>
              </a:rPr>
              <a:t>Morning Freshness</a:t>
            </a:r>
            <a:r>
              <a:rPr kumimoji="0" sz="2400" b="0" i="0" u="none" strike="noStrike" kern="1200" cap="none" spc="-10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customer</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37846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I </a:t>
            </a:r>
            <a:r>
              <a:rPr kumimoji="0" sz="2400" b="0" i="0" u="none" strike="noStrike" kern="1200" cap="none" spc="-5" normalizeH="0" baseline="0" noProof="0" dirty="0">
                <a:ln>
                  <a:noFill/>
                </a:ln>
                <a:solidFill>
                  <a:srgbClr val="FFFFFF"/>
                </a:solidFill>
                <a:effectLst/>
                <a:uLnTx/>
                <a:uFillTx/>
                <a:latin typeface="Courier New"/>
                <a:ea typeface="+mn-ea"/>
                <a:cs typeface="Courier New"/>
              </a:rPr>
              <a:t>want to the status of my upcoming</a:t>
            </a:r>
            <a:r>
              <a:rPr kumimoji="0" sz="2400" b="0" i="0" u="none" strike="noStrike" kern="1200" cap="none" spc="-13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Courier New"/>
              <a:ea typeface="+mn-ea"/>
              <a:cs typeface="Courier New"/>
            </a:endParaRPr>
          </a:p>
          <a:p>
            <a:pPr marL="742950" marR="5080" lvl="0" indent="-365125" algn="l" defTabSz="914400" rtl="0" eaLnBrk="1" fontAlgn="auto" latinLnBrk="0" hangingPunct="1">
              <a:lnSpc>
                <a:spcPct val="100000"/>
              </a:lnSpc>
              <a:spcBef>
                <a:spcPts val="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Scenario</a:t>
            </a:r>
            <a:r>
              <a:rPr kumimoji="0" sz="2400" b="1" i="0" u="none" strike="noStrike" kern="1200" cap="none" spc="-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Michael views his current orders </a:t>
            </a:r>
            <a:r>
              <a:rPr kumimoji="0" sz="2400" b="0" i="0" u="none" strike="noStrike" kern="1200" cap="none" spc="-5" normalizeH="0" baseline="0" noProof="0" dirty="0">
                <a:ln>
                  <a:noFill/>
                </a:ln>
                <a:solidFill>
                  <a:srgbClr val="EF5A28"/>
                </a:solidFill>
                <a:effectLst/>
                <a:uLnTx/>
                <a:uFillTx/>
                <a:latin typeface="Courier New"/>
                <a:ea typeface="+mn-ea"/>
                <a:cs typeface="Courier New"/>
              </a:rPr>
              <a:t> </a:t>
            </a:r>
            <a:r>
              <a:rPr kumimoji="0" sz="2400" b="1" i="0" u="none" strike="noStrike" kern="1200" cap="none" spc="-5" normalizeH="0" baseline="0" noProof="0" dirty="0">
                <a:ln>
                  <a:noFill/>
                </a:ln>
                <a:solidFill>
                  <a:srgbClr val="EF5A28"/>
                </a:solidFill>
                <a:effectLst/>
                <a:uLnTx/>
                <a:uFillTx/>
                <a:latin typeface="Courier New"/>
                <a:ea typeface="+mn-ea"/>
                <a:cs typeface="Courier New"/>
              </a:rPr>
              <a:t>Given </a:t>
            </a:r>
            <a:r>
              <a:rPr kumimoji="0" sz="2400" b="1" i="0" u="none" strike="noStrike" kern="1200" cap="none" spc="-5" normalizeH="0" baseline="0" noProof="0" dirty="0">
                <a:ln>
                  <a:noFill/>
                </a:ln>
                <a:solidFill>
                  <a:srgbClr val="76CADF"/>
                </a:solidFill>
                <a:effectLst/>
                <a:uLnTx/>
                <a:uFillTx/>
                <a:latin typeface="Courier New"/>
                <a:ea typeface="+mn-ea"/>
                <a:cs typeface="Courier New"/>
              </a:rPr>
              <a:t>Michael </a:t>
            </a:r>
            <a:r>
              <a:rPr kumimoji="0" sz="2400" b="0" i="0" u="none" strike="noStrike" kern="1200" cap="none" spc="-5" normalizeH="0" baseline="0" noProof="0" dirty="0">
                <a:ln>
                  <a:noFill/>
                </a:ln>
                <a:solidFill>
                  <a:srgbClr val="FFFFFF"/>
                </a:solidFill>
                <a:effectLst/>
                <a:uLnTx/>
                <a:uFillTx/>
                <a:latin typeface="Courier New"/>
                <a:ea typeface="+mn-ea"/>
                <a:cs typeface="Courier New"/>
              </a:rPr>
              <a:t>is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0" i="0" u="none" strike="noStrike" kern="1200" cap="none" spc="-5" normalizeH="0" baseline="0" noProof="0" dirty="0">
                <a:ln>
                  <a:noFill/>
                </a:ln>
                <a:solidFill>
                  <a:srgbClr val="FFFFFF"/>
                </a:solidFill>
                <a:effectLst/>
                <a:uLnTx/>
                <a:uFillTx/>
                <a:latin typeface="Courier New"/>
                <a:ea typeface="+mn-ea"/>
                <a:cs typeface="Courier New"/>
              </a:rPr>
              <a:t>Morning Freshness member  </a:t>
            </a:r>
            <a:r>
              <a:rPr kumimoji="0" sz="2400" b="1" i="0" u="none" strike="noStrike" kern="1200" cap="none" spc="-5" normalizeH="0" baseline="0" noProof="0" dirty="0">
                <a:ln>
                  <a:noFill/>
                </a:ln>
                <a:solidFill>
                  <a:srgbClr val="EF5A28"/>
                </a:solidFill>
                <a:effectLst/>
                <a:uLnTx/>
                <a:uFillTx/>
                <a:latin typeface="Courier New"/>
                <a:ea typeface="+mn-ea"/>
                <a:cs typeface="Courier New"/>
              </a:rPr>
              <a:t>And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has ordered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2400" b="1" i="0" u="none" strike="noStrike" kern="1200" cap="none" spc="-5" normalizeH="0" baseline="0" noProof="0" dirty="0">
                <a:ln>
                  <a:noFill/>
                </a:ln>
                <a:solidFill>
                  <a:srgbClr val="EF5A28"/>
                </a:solidFill>
                <a:effectLst/>
                <a:uLnTx/>
                <a:uFillTx/>
                <a:latin typeface="Courier New"/>
                <a:ea typeface="+mn-ea"/>
                <a:cs typeface="Courier New"/>
              </a:rPr>
              <a:t>When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views his upcoming</a:t>
            </a:r>
            <a:r>
              <a:rPr kumimoji="0" sz="2400" b="0" i="0" u="none" strike="noStrike" kern="1200" cap="none" spc="-8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42950" marR="0" lvl="0" indent="0" algn="l" defTabSz="914400" rtl="0" eaLnBrk="1" fontAlgn="auto" latinLnBrk="0" hangingPunct="1">
              <a:lnSpc>
                <a:spcPct val="100000"/>
              </a:lnSpc>
              <a:spcBef>
                <a:spcPts val="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Then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should see the </a:t>
            </a:r>
            <a:r>
              <a:rPr kumimoji="0" sz="2400" b="0" i="0" u="none" strike="noStrike" kern="1200" cap="none" spc="0" normalizeH="0" baseline="0" noProof="0" dirty="0">
                <a:ln>
                  <a:noFill/>
                </a:ln>
                <a:solidFill>
                  <a:srgbClr val="FFFFFF"/>
                </a:solidFill>
                <a:effectLst/>
                <a:uLnTx/>
                <a:uFillTx/>
                <a:latin typeface="Courier New"/>
                <a:ea typeface="+mn-ea"/>
                <a:cs typeface="Courier New"/>
              </a:rPr>
              <a:t>following</a:t>
            </a:r>
            <a:r>
              <a:rPr kumimoji="0" sz="2400" b="0" i="0" u="none" strike="noStrike" kern="1200" cap="none" spc="-114"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108710" marR="0" lvl="0" indent="0" algn="l" defTabSz="914400" rtl="0" eaLnBrk="1" fontAlgn="auto" latinLnBrk="0" hangingPunct="1">
              <a:lnSpc>
                <a:spcPct val="100000"/>
              </a:lnSpc>
              <a:spcBef>
                <a:spcPts val="0"/>
              </a:spcBef>
              <a:spcAft>
                <a:spcPts val="0"/>
              </a:spcAft>
              <a:buClrTx/>
              <a:buSzTx/>
              <a:buFontTx/>
              <a:buNone/>
              <a:tabLst>
                <a:tab pos="5854065" algn="l"/>
                <a:tab pos="7679690" algn="l"/>
              </a:tabLst>
              <a:defRPr/>
            </a:pP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r>
              <a:rPr kumimoji="0" sz="2400" b="1" i="0" u="none" strike="noStrike" kern="1200" cap="none" spc="-1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Order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r>
              <a:rPr kumimoji="0" sz="2400" b="1" i="0" u="none" strike="noStrike" kern="1200" cap="none" spc="5"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Status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108710" marR="0" lvl="0" indent="0" algn="l" defTabSz="914400" rtl="0" eaLnBrk="1" fontAlgn="auto" latinLnBrk="0" hangingPunct="1">
              <a:lnSpc>
                <a:spcPct val="100000"/>
              </a:lnSpc>
              <a:spcBef>
                <a:spcPts val="5"/>
              </a:spcBef>
              <a:spcAft>
                <a:spcPts val="0"/>
              </a:spcAft>
              <a:buClrTx/>
              <a:buSzTx/>
              <a:buFontTx/>
              <a:buNone/>
              <a:tabLst/>
              <a:defRPr/>
            </a:pPr>
            <a:r>
              <a:rPr kumimoji="0" sz="2400" b="1" i="0" u="none" strike="noStrike" kern="1200" cap="none" spc="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2400" b="1" i="0" u="none" strike="noStrike" kern="1200" cap="none" spc="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Ordered</a:t>
            </a:r>
            <a:r>
              <a:rPr kumimoji="0" sz="2400" b="1" i="0" u="none" strike="noStrike" kern="1200" cap="none" spc="-175" normalizeH="0" baseline="0" noProof="0" dirty="0">
                <a:ln>
                  <a:noFill/>
                </a:ln>
                <a:solidFill>
                  <a:srgbClr val="76CADF"/>
                </a:solidFill>
                <a:effectLst/>
                <a:uLnTx/>
                <a:uFillTx/>
                <a:latin typeface="Courier New"/>
                <a:ea typeface="+mn-ea"/>
                <a:cs typeface="Courier New"/>
              </a:rPr>
              <a:t>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p:nvPr/>
        </p:nvSpPr>
        <p:spPr>
          <a:xfrm>
            <a:off x="1584960" y="549859"/>
            <a:ext cx="9176131" cy="54894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196071" y="1235963"/>
            <a:ext cx="212090" cy="820419"/>
          </a:xfrm>
          <a:custGeom>
            <a:avLst/>
            <a:gdLst/>
            <a:ahLst/>
            <a:cxnLst/>
            <a:rect l="l" t="t" r="r" b="b"/>
            <a:pathLst>
              <a:path w="212090" h="820419">
                <a:moveTo>
                  <a:pt x="0" y="819912"/>
                </a:moveTo>
                <a:lnTo>
                  <a:pt x="211835" y="819912"/>
                </a:lnTo>
                <a:lnTo>
                  <a:pt x="211835"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407907" y="1235963"/>
            <a:ext cx="3784600" cy="820419"/>
          </a:xfrm>
          <a:custGeom>
            <a:avLst/>
            <a:gdLst/>
            <a:ahLst/>
            <a:cxnLst/>
            <a:rect l="l" t="t" r="r" b="b"/>
            <a:pathLst>
              <a:path w="3784600" h="820419">
                <a:moveTo>
                  <a:pt x="0" y="819912"/>
                </a:moveTo>
                <a:lnTo>
                  <a:pt x="3784092" y="819912"/>
                </a:lnTo>
                <a:lnTo>
                  <a:pt x="3784092"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746870" y="1441703"/>
            <a:ext cx="1529206" cy="42672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9060180" y="2618232"/>
            <a:ext cx="165100" cy="821690"/>
          </a:xfrm>
          <a:custGeom>
            <a:avLst/>
            <a:gdLst/>
            <a:ahLst/>
            <a:cxnLst/>
            <a:rect l="l" t="t" r="r" b="b"/>
            <a:pathLst>
              <a:path w="165100" h="821689">
                <a:moveTo>
                  <a:pt x="0" y="821436"/>
                </a:moveTo>
                <a:lnTo>
                  <a:pt x="164592" y="821436"/>
                </a:lnTo>
                <a:lnTo>
                  <a:pt x="164592" y="0"/>
                </a:lnTo>
                <a:lnTo>
                  <a:pt x="0" y="0"/>
                </a:lnTo>
                <a:lnTo>
                  <a:pt x="0" y="821436"/>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224771" y="2618232"/>
            <a:ext cx="2967355" cy="821690"/>
          </a:xfrm>
          <a:custGeom>
            <a:avLst/>
            <a:gdLst/>
            <a:ahLst/>
            <a:cxnLst/>
            <a:rect l="l" t="t" r="r" b="b"/>
            <a:pathLst>
              <a:path w="2967354" h="821689">
                <a:moveTo>
                  <a:pt x="0" y="821436"/>
                </a:moveTo>
                <a:lnTo>
                  <a:pt x="2967228" y="821436"/>
                </a:lnTo>
                <a:lnTo>
                  <a:pt x="2967228" y="0"/>
                </a:lnTo>
                <a:lnTo>
                  <a:pt x="0" y="0"/>
                </a:lnTo>
                <a:lnTo>
                  <a:pt x="0" y="82143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515602" y="2825242"/>
            <a:ext cx="1700783" cy="42672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9945623" y="3489959"/>
            <a:ext cx="155575" cy="820419"/>
          </a:xfrm>
          <a:custGeom>
            <a:avLst/>
            <a:gdLst/>
            <a:ahLst/>
            <a:cxnLst/>
            <a:rect l="l" t="t" r="r" b="b"/>
            <a:pathLst>
              <a:path w="155575" h="820420">
                <a:moveTo>
                  <a:pt x="0" y="819912"/>
                </a:moveTo>
                <a:lnTo>
                  <a:pt x="155448" y="819912"/>
                </a:lnTo>
                <a:lnTo>
                  <a:pt x="155448"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101071" y="3489959"/>
            <a:ext cx="2091055" cy="820419"/>
          </a:xfrm>
          <a:custGeom>
            <a:avLst/>
            <a:gdLst/>
            <a:ahLst/>
            <a:cxnLst/>
            <a:rect l="l" t="t" r="r" b="b"/>
            <a:pathLst>
              <a:path w="2091054" h="820420">
                <a:moveTo>
                  <a:pt x="0" y="819912"/>
                </a:moveTo>
                <a:lnTo>
                  <a:pt x="2090927" y="819912"/>
                </a:lnTo>
                <a:lnTo>
                  <a:pt x="2090927"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0568685" y="3713988"/>
            <a:ext cx="1186891" cy="42671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945623" y="4366259"/>
            <a:ext cx="154305" cy="820419"/>
          </a:xfrm>
          <a:custGeom>
            <a:avLst/>
            <a:gdLst/>
            <a:ahLst/>
            <a:cxnLst/>
            <a:rect l="l" t="t" r="r" b="b"/>
            <a:pathLst>
              <a:path w="154304" h="820420">
                <a:moveTo>
                  <a:pt x="0" y="819912"/>
                </a:moveTo>
                <a:lnTo>
                  <a:pt x="153924" y="819912"/>
                </a:lnTo>
                <a:lnTo>
                  <a:pt x="153924"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0099547" y="4366259"/>
            <a:ext cx="2086610" cy="820419"/>
          </a:xfrm>
          <a:custGeom>
            <a:avLst/>
            <a:gdLst/>
            <a:ahLst/>
            <a:cxnLst/>
            <a:rect l="l" t="t" r="r" b="b"/>
            <a:pathLst>
              <a:path w="2086609" h="820420">
                <a:moveTo>
                  <a:pt x="0" y="819912"/>
                </a:moveTo>
                <a:lnTo>
                  <a:pt x="2086355" y="819912"/>
                </a:lnTo>
                <a:lnTo>
                  <a:pt x="2086355"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668889" y="4590541"/>
            <a:ext cx="1289684" cy="42671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9939528" y="5242559"/>
            <a:ext cx="154305" cy="821690"/>
          </a:xfrm>
          <a:custGeom>
            <a:avLst/>
            <a:gdLst/>
            <a:ahLst/>
            <a:cxnLst/>
            <a:rect l="l" t="t" r="r" b="b"/>
            <a:pathLst>
              <a:path w="154304" h="821689">
                <a:moveTo>
                  <a:pt x="0" y="821436"/>
                </a:moveTo>
                <a:lnTo>
                  <a:pt x="153924" y="821436"/>
                </a:lnTo>
                <a:lnTo>
                  <a:pt x="153924" y="0"/>
                </a:lnTo>
                <a:lnTo>
                  <a:pt x="0" y="0"/>
                </a:lnTo>
                <a:lnTo>
                  <a:pt x="0" y="821436"/>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093452" y="5242559"/>
            <a:ext cx="2086610" cy="821690"/>
          </a:xfrm>
          <a:custGeom>
            <a:avLst/>
            <a:gdLst/>
            <a:ahLst/>
            <a:cxnLst/>
            <a:rect l="l" t="t" r="r" b="b"/>
            <a:pathLst>
              <a:path w="2086609" h="821689">
                <a:moveTo>
                  <a:pt x="0" y="821436"/>
                </a:moveTo>
                <a:lnTo>
                  <a:pt x="2086355" y="821436"/>
                </a:lnTo>
                <a:lnTo>
                  <a:pt x="2086355" y="0"/>
                </a:lnTo>
                <a:lnTo>
                  <a:pt x="0" y="0"/>
                </a:lnTo>
                <a:lnTo>
                  <a:pt x="0" y="82143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10662793" y="5466892"/>
            <a:ext cx="1082040" cy="42702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lumMod val="95000"/>
                    </a:prstClr>
                  </a:solidFill>
                  <a:effectLst/>
                  <a:uLnTx/>
                  <a:uFillTx/>
                  <a:latin typeface="AmericanSans Light" panose="02000000000000000000" pitchFamily="2" charset="77"/>
                  <a:ea typeface="AmericanSans" charset="0"/>
                  <a:cs typeface="AmericanSans" charset="0"/>
                </a:rPr>
                <a:t>Delivery Excellence</a:t>
              </a:r>
              <a:endParaRPr kumimoji="0" lang="en-US" sz="1200" b="0" i="0" u="none" strike="noStrike" kern="1200" cap="none" spc="300" normalizeH="0" baseline="0" noProof="0" dirty="0">
                <a:ln>
                  <a:noFill/>
                </a:ln>
                <a:solidFill>
                  <a:srgbClr val="FF0000"/>
                </a:solidFill>
                <a:effectLst/>
                <a:uLnTx/>
                <a:uFillTx/>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F22F74B-F48F-4340-9056-C19F8A1F3174}" type="slidenum">
              <a:rPr kumimoji="0" lang="en-US" sz="1200" b="0" i="0" u="none" strike="noStrike" kern="1200" cap="none" spc="0" normalizeH="0" baseline="0" noProof="0" smtClean="0">
                <a:ln>
                  <a:noFill/>
                </a:ln>
                <a:solidFill>
                  <a:prstClr val="white"/>
                </a:solidFill>
                <a:effectLst/>
                <a:uLnTx/>
                <a:uFillTx/>
                <a:latin typeface="AmericanSans Light"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AmericanSans Light" panose="02000000000000000000" pitchFamily="50" charset="0"/>
              <a:ea typeface="+mn-ea"/>
              <a:cs typeface="+mn-cs"/>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To tie it all together</a:t>
            </a:r>
          </a:p>
        </p:txBody>
      </p:sp>
      <p:sp>
        <p:nvSpPr>
          <p:cNvPr id="4" name="Rectangle 3"/>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447" y="64417"/>
            <a:ext cx="10058400" cy="2233781"/>
          </a:xfrm>
          <a:prstGeom prst="rect">
            <a:avLst/>
          </a:prstGeom>
        </p:spPr>
      </p:pic>
      <p:cxnSp>
        <p:nvCxnSpPr>
          <p:cNvPr id="16" name="Straight Connector 15"/>
          <p:cNvCxnSpPr/>
          <p:nvPr/>
        </p:nvCxnSpPr>
        <p:spPr>
          <a:xfrm>
            <a:off x="356447" y="2610465"/>
            <a:ext cx="109998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447" y="3017994"/>
            <a:ext cx="10058400" cy="1086873"/>
          </a:xfrm>
          <a:prstGeom prst="rect">
            <a:avLst/>
          </a:prstGeom>
        </p:spPr>
      </p:pic>
      <p:cxnSp>
        <p:nvCxnSpPr>
          <p:cNvPr id="23" name="Straight Connector 22"/>
          <p:cNvCxnSpPr/>
          <p:nvPr/>
        </p:nvCxnSpPr>
        <p:spPr>
          <a:xfrm>
            <a:off x="356446" y="4517923"/>
            <a:ext cx="10999811"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447" y="4644492"/>
            <a:ext cx="10058400" cy="1601093"/>
          </a:xfrm>
          <a:prstGeom prst="rect">
            <a:avLst/>
          </a:prstGeom>
        </p:spPr>
      </p:pic>
    </p:spTree>
    <p:custDataLst>
      <p:tags r:id="rId1"/>
    </p:custDataLst>
    <p:extLst>
      <p:ext uri="{BB962C8B-B14F-4D97-AF65-F5344CB8AC3E}">
        <p14:creationId xmlns:p14="http://schemas.microsoft.com/office/powerpoint/2010/main" val="9167377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749"/>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750"/>
                                  </p:stCondLst>
                                  <p:childTnLst>
                                    <p:set>
                                      <p:cBhvr>
                                        <p:cTn id="16" dur="1" fill="hold">
                                          <p:stCondLst>
                                            <p:cond delay="749"/>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A9045F0-8552-4C22-9799-9F2F6E29F5A4}"/>
              </a:ext>
            </a:extLst>
          </p:cNvPr>
          <p:cNvSpPr/>
          <p:nvPr/>
        </p:nvSpPr>
        <p:spPr>
          <a:xfrm>
            <a:off x="1403603" y="499059"/>
            <a:ext cx="9537319" cy="548944"/>
          </a:xfrm>
          <a:prstGeom prst="rect">
            <a:avLst/>
          </a:prstGeom>
          <a:blipFill>
            <a:blip r:embed="rId3" cstate="print"/>
            <a:stretch>
              <a:fillRect/>
            </a:stretch>
          </a:blipFill>
        </p:spPr>
        <p:txBody>
          <a:bodyPr wrap="square" lIns="0" tIns="0" rIns="0" bIns="0" rtlCol="0"/>
          <a:lstStyle/>
          <a:p>
            <a:endParaRPr dirty="0"/>
          </a:p>
        </p:txBody>
      </p:sp>
      <p:sp>
        <p:nvSpPr>
          <p:cNvPr id="4" name="object 3">
            <a:extLst>
              <a:ext uri="{FF2B5EF4-FFF2-40B4-BE49-F238E27FC236}">
                <a16:creationId xmlns:a16="http://schemas.microsoft.com/office/drawing/2014/main" id="{EFE25193-983F-4E9F-89F0-998DCB1595D1}"/>
              </a:ext>
            </a:extLst>
          </p:cNvPr>
          <p:cNvSpPr/>
          <p:nvPr/>
        </p:nvSpPr>
        <p:spPr>
          <a:xfrm>
            <a:off x="3427924" y="3474532"/>
            <a:ext cx="1506967" cy="1616712"/>
          </a:xfrm>
          <a:prstGeom prst="rect">
            <a:avLst/>
          </a:prstGeom>
          <a:blipFill>
            <a:blip r:embed="rId4"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24CCC6C-FE86-4251-BF00-555B2CDD5376}"/>
              </a:ext>
            </a:extLst>
          </p:cNvPr>
          <p:cNvSpPr/>
          <p:nvPr/>
        </p:nvSpPr>
        <p:spPr>
          <a:xfrm>
            <a:off x="6911981" y="1873631"/>
            <a:ext cx="1456439" cy="1706388"/>
          </a:xfrm>
          <a:prstGeom prst="rect">
            <a:avLst/>
          </a:prstGeom>
          <a:blipFill>
            <a:blip r:embed="rId5"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E8CFAA4B-F7AA-4B1E-914E-CF20259ED9AB}"/>
              </a:ext>
            </a:extLst>
          </p:cNvPr>
          <p:cNvSpPr/>
          <p:nvPr/>
        </p:nvSpPr>
        <p:spPr>
          <a:xfrm>
            <a:off x="4599127" y="1850073"/>
            <a:ext cx="1463039" cy="1550042"/>
          </a:xfrm>
          <a:prstGeom prst="rect">
            <a:avLst/>
          </a:prstGeom>
          <a:blipFill>
            <a:blip r:embed="rId6"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BE9E166-937B-4D81-8760-E2DA2F64864B}"/>
              </a:ext>
            </a:extLst>
          </p:cNvPr>
          <p:cNvSpPr/>
          <p:nvPr/>
        </p:nvSpPr>
        <p:spPr>
          <a:xfrm>
            <a:off x="7409056" y="3906898"/>
            <a:ext cx="1357278" cy="1465494"/>
          </a:xfrm>
          <a:prstGeom prst="rect">
            <a:avLst/>
          </a:prstGeom>
          <a:blipFill>
            <a:blip r:embed="rId7"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2B7CF52-B24E-4D24-BEEB-C128158239B7}"/>
              </a:ext>
            </a:extLst>
          </p:cNvPr>
          <p:cNvSpPr/>
          <p:nvPr/>
        </p:nvSpPr>
        <p:spPr>
          <a:xfrm>
            <a:off x="5407225" y="4690571"/>
            <a:ext cx="1371842" cy="1551641"/>
          </a:xfrm>
          <a:prstGeom prst="rect">
            <a:avLst/>
          </a:prstGeom>
          <a:blipFill>
            <a:blip r:embed="rId8"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227B52FA-17C0-44B2-BE59-D3EEDBE1B49C}"/>
              </a:ext>
            </a:extLst>
          </p:cNvPr>
          <p:cNvSpPr/>
          <p:nvPr/>
        </p:nvSpPr>
        <p:spPr>
          <a:xfrm>
            <a:off x="4591050" y="3132452"/>
            <a:ext cx="2212975" cy="1252855"/>
          </a:xfrm>
          <a:custGeom>
            <a:avLst/>
            <a:gdLst/>
            <a:ahLst/>
            <a:cxnLst/>
            <a:rect l="l" t="t" r="r" b="b"/>
            <a:pathLst>
              <a:path w="2212975" h="1252854">
                <a:moveTo>
                  <a:pt x="1609385" y="0"/>
                </a:moveTo>
                <a:lnTo>
                  <a:pt x="1559968" y="1535"/>
                </a:lnTo>
                <a:lnTo>
                  <a:pt x="1510481" y="6061"/>
                </a:lnTo>
                <a:lnTo>
                  <a:pt x="1461161" y="13642"/>
                </a:lnTo>
                <a:lnTo>
                  <a:pt x="1412248" y="24342"/>
                </a:lnTo>
                <a:lnTo>
                  <a:pt x="1363979" y="38229"/>
                </a:lnTo>
                <a:lnTo>
                  <a:pt x="1312225" y="57179"/>
                </a:lnTo>
                <a:lnTo>
                  <a:pt x="1264086" y="79178"/>
                </a:lnTo>
                <a:lnTo>
                  <a:pt x="1219689" y="103983"/>
                </a:lnTo>
                <a:lnTo>
                  <a:pt x="1179159" y="131356"/>
                </a:lnTo>
                <a:lnTo>
                  <a:pt x="1142624" y="161056"/>
                </a:lnTo>
                <a:lnTo>
                  <a:pt x="1110210" y="192843"/>
                </a:lnTo>
                <a:lnTo>
                  <a:pt x="1082043" y="226476"/>
                </a:lnTo>
                <a:lnTo>
                  <a:pt x="1058251" y="261715"/>
                </a:lnTo>
                <a:lnTo>
                  <a:pt x="1038960" y="298320"/>
                </a:lnTo>
                <a:lnTo>
                  <a:pt x="1024296" y="336051"/>
                </a:lnTo>
                <a:lnTo>
                  <a:pt x="1014386" y="374668"/>
                </a:lnTo>
                <a:lnTo>
                  <a:pt x="1009371" y="413817"/>
                </a:lnTo>
                <a:lnTo>
                  <a:pt x="1009334" y="453596"/>
                </a:lnTo>
                <a:lnTo>
                  <a:pt x="1014446" y="493427"/>
                </a:lnTo>
                <a:lnTo>
                  <a:pt x="1024817" y="533183"/>
                </a:lnTo>
                <a:lnTo>
                  <a:pt x="1040575" y="572623"/>
                </a:lnTo>
                <a:lnTo>
                  <a:pt x="1061847" y="611507"/>
                </a:lnTo>
                <a:lnTo>
                  <a:pt x="0" y="1252730"/>
                </a:lnTo>
                <a:lnTo>
                  <a:pt x="1194308" y="746762"/>
                </a:lnTo>
                <a:lnTo>
                  <a:pt x="2026726" y="746762"/>
                </a:lnTo>
                <a:lnTo>
                  <a:pt x="2042576" y="736057"/>
                </a:lnTo>
                <a:lnTo>
                  <a:pt x="2079111" y="706357"/>
                </a:lnTo>
                <a:lnTo>
                  <a:pt x="2111525" y="674570"/>
                </a:lnTo>
                <a:lnTo>
                  <a:pt x="2139692" y="640937"/>
                </a:lnTo>
                <a:lnTo>
                  <a:pt x="2163484" y="605698"/>
                </a:lnTo>
                <a:lnTo>
                  <a:pt x="2182775" y="569093"/>
                </a:lnTo>
                <a:lnTo>
                  <a:pt x="2197439" y="531362"/>
                </a:lnTo>
                <a:lnTo>
                  <a:pt x="2207349" y="492746"/>
                </a:lnTo>
                <a:lnTo>
                  <a:pt x="2212364" y="453596"/>
                </a:lnTo>
                <a:lnTo>
                  <a:pt x="2212401" y="413817"/>
                </a:lnTo>
                <a:lnTo>
                  <a:pt x="2207289" y="373986"/>
                </a:lnTo>
                <a:lnTo>
                  <a:pt x="2196918" y="334230"/>
                </a:lnTo>
                <a:lnTo>
                  <a:pt x="2181160" y="294790"/>
                </a:lnTo>
                <a:lnTo>
                  <a:pt x="2159889" y="255907"/>
                </a:lnTo>
                <a:lnTo>
                  <a:pt x="2136564" y="222433"/>
                </a:lnTo>
                <a:lnTo>
                  <a:pt x="2109822" y="191036"/>
                </a:lnTo>
                <a:lnTo>
                  <a:pt x="2079903" y="161781"/>
                </a:lnTo>
                <a:lnTo>
                  <a:pt x="2047044" y="134733"/>
                </a:lnTo>
                <a:lnTo>
                  <a:pt x="2011485" y="109957"/>
                </a:lnTo>
                <a:lnTo>
                  <a:pt x="1973466" y="87520"/>
                </a:lnTo>
                <a:lnTo>
                  <a:pt x="1933224" y="67485"/>
                </a:lnTo>
                <a:lnTo>
                  <a:pt x="1890999" y="49918"/>
                </a:lnTo>
                <a:lnTo>
                  <a:pt x="1847030" y="34885"/>
                </a:lnTo>
                <a:lnTo>
                  <a:pt x="1801555" y="22450"/>
                </a:lnTo>
                <a:lnTo>
                  <a:pt x="1754815" y="12679"/>
                </a:lnTo>
                <a:lnTo>
                  <a:pt x="1707047" y="5636"/>
                </a:lnTo>
                <a:lnTo>
                  <a:pt x="1658490" y="1388"/>
                </a:lnTo>
                <a:lnTo>
                  <a:pt x="1609385" y="0"/>
                </a:lnTo>
                <a:close/>
              </a:path>
              <a:path w="2212975" h="1252854">
                <a:moveTo>
                  <a:pt x="2026726" y="746762"/>
                </a:moveTo>
                <a:lnTo>
                  <a:pt x="1194308" y="746762"/>
                </a:lnTo>
                <a:lnTo>
                  <a:pt x="1233532" y="771589"/>
                </a:lnTo>
                <a:lnTo>
                  <a:pt x="1275099" y="793635"/>
                </a:lnTo>
                <a:lnTo>
                  <a:pt x="1318735" y="812866"/>
                </a:lnTo>
                <a:lnTo>
                  <a:pt x="1364170" y="829249"/>
                </a:lnTo>
                <a:lnTo>
                  <a:pt x="1411132" y="842752"/>
                </a:lnTo>
                <a:lnTo>
                  <a:pt x="1459350" y="853340"/>
                </a:lnTo>
                <a:lnTo>
                  <a:pt x="1508553" y="860982"/>
                </a:lnTo>
                <a:lnTo>
                  <a:pt x="1558469" y="865644"/>
                </a:lnTo>
                <a:lnTo>
                  <a:pt x="1608828" y="867293"/>
                </a:lnTo>
                <a:lnTo>
                  <a:pt x="1659357" y="865895"/>
                </a:lnTo>
                <a:lnTo>
                  <a:pt x="1709786" y="861419"/>
                </a:lnTo>
                <a:lnTo>
                  <a:pt x="1759843" y="853830"/>
                </a:lnTo>
                <a:lnTo>
                  <a:pt x="1809256" y="843097"/>
                </a:lnTo>
                <a:lnTo>
                  <a:pt x="1857755" y="829185"/>
                </a:lnTo>
                <a:lnTo>
                  <a:pt x="1909510" y="810234"/>
                </a:lnTo>
                <a:lnTo>
                  <a:pt x="1957649" y="788236"/>
                </a:lnTo>
                <a:lnTo>
                  <a:pt x="2002046" y="763430"/>
                </a:lnTo>
                <a:lnTo>
                  <a:pt x="2026726" y="746762"/>
                </a:lnTo>
                <a:close/>
              </a:path>
            </a:pathLst>
          </a:custGeom>
          <a:solidFill>
            <a:srgbClr val="FFFFFF"/>
          </a:solidFill>
        </p:spPr>
        <p:txBody>
          <a:bodyPr wrap="square" lIns="0" tIns="0" rIns="0" bIns="0" rtlCol="0"/>
          <a:lstStyle/>
          <a:p>
            <a:endParaRPr/>
          </a:p>
        </p:txBody>
      </p:sp>
      <p:sp>
        <p:nvSpPr>
          <p:cNvPr id="10" name="object 9">
            <a:extLst>
              <a:ext uri="{FF2B5EF4-FFF2-40B4-BE49-F238E27FC236}">
                <a16:creationId xmlns:a16="http://schemas.microsoft.com/office/drawing/2014/main" id="{F103D008-6AD1-491D-A204-54B3D5660B61}"/>
              </a:ext>
            </a:extLst>
          </p:cNvPr>
          <p:cNvSpPr/>
          <p:nvPr/>
        </p:nvSpPr>
        <p:spPr>
          <a:xfrm>
            <a:off x="4591050" y="3132452"/>
            <a:ext cx="2212975" cy="1252855"/>
          </a:xfrm>
          <a:custGeom>
            <a:avLst/>
            <a:gdLst/>
            <a:ahLst/>
            <a:cxnLst/>
            <a:rect l="l" t="t" r="r" b="b"/>
            <a:pathLst>
              <a:path w="2212975" h="1252854">
                <a:moveTo>
                  <a:pt x="0" y="1252730"/>
                </a:moveTo>
                <a:lnTo>
                  <a:pt x="1061847" y="611507"/>
                </a:lnTo>
                <a:lnTo>
                  <a:pt x="1040575" y="572623"/>
                </a:lnTo>
                <a:lnTo>
                  <a:pt x="1024817" y="533183"/>
                </a:lnTo>
                <a:lnTo>
                  <a:pt x="1014446" y="493427"/>
                </a:lnTo>
                <a:lnTo>
                  <a:pt x="1009334" y="453596"/>
                </a:lnTo>
                <a:lnTo>
                  <a:pt x="1009357" y="413929"/>
                </a:lnTo>
                <a:lnTo>
                  <a:pt x="1014386" y="374668"/>
                </a:lnTo>
                <a:lnTo>
                  <a:pt x="1024296" y="336051"/>
                </a:lnTo>
                <a:lnTo>
                  <a:pt x="1038960" y="298320"/>
                </a:lnTo>
                <a:lnTo>
                  <a:pt x="1058251" y="261715"/>
                </a:lnTo>
                <a:lnTo>
                  <a:pt x="1082043" y="226476"/>
                </a:lnTo>
                <a:lnTo>
                  <a:pt x="1110210" y="192843"/>
                </a:lnTo>
                <a:lnTo>
                  <a:pt x="1142624" y="161056"/>
                </a:lnTo>
                <a:lnTo>
                  <a:pt x="1179159" y="131356"/>
                </a:lnTo>
                <a:lnTo>
                  <a:pt x="1219689" y="103983"/>
                </a:lnTo>
                <a:lnTo>
                  <a:pt x="1264086" y="79178"/>
                </a:lnTo>
                <a:lnTo>
                  <a:pt x="1312225" y="57179"/>
                </a:lnTo>
                <a:lnTo>
                  <a:pt x="1363979" y="38229"/>
                </a:lnTo>
                <a:lnTo>
                  <a:pt x="1412248" y="24342"/>
                </a:lnTo>
                <a:lnTo>
                  <a:pt x="1461161" y="13642"/>
                </a:lnTo>
                <a:lnTo>
                  <a:pt x="1510481" y="6061"/>
                </a:lnTo>
                <a:lnTo>
                  <a:pt x="1559968" y="1535"/>
                </a:lnTo>
                <a:lnTo>
                  <a:pt x="1609385" y="0"/>
                </a:lnTo>
                <a:lnTo>
                  <a:pt x="1658490" y="1388"/>
                </a:lnTo>
                <a:lnTo>
                  <a:pt x="1707047" y="5636"/>
                </a:lnTo>
                <a:lnTo>
                  <a:pt x="1754815" y="12679"/>
                </a:lnTo>
                <a:lnTo>
                  <a:pt x="1801555" y="22450"/>
                </a:lnTo>
                <a:lnTo>
                  <a:pt x="1847030" y="34885"/>
                </a:lnTo>
                <a:lnTo>
                  <a:pt x="1890999" y="49918"/>
                </a:lnTo>
                <a:lnTo>
                  <a:pt x="1933224" y="67485"/>
                </a:lnTo>
                <a:lnTo>
                  <a:pt x="1973466" y="87520"/>
                </a:lnTo>
                <a:lnTo>
                  <a:pt x="2011485" y="109957"/>
                </a:lnTo>
                <a:lnTo>
                  <a:pt x="2047044" y="134733"/>
                </a:lnTo>
                <a:lnTo>
                  <a:pt x="2079903" y="161781"/>
                </a:lnTo>
                <a:lnTo>
                  <a:pt x="2109822" y="191036"/>
                </a:lnTo>
                <a:lnTo>
                  <a:pt x="2136564" y="222433"/>
                </a:lnTo>
                <a:lnTo>
                  <a:pt x="2159889" y="255907"/>
                </a:lnTo>
                <a:lnTo>
                  <a:pt x="2181160" y="294790"/>
                </a:lnTo>
                <a:lnTo>
                  <a:pt x="2196918" y="334230"/>
                </a:lnTo>
                <a:lnTo>
                  <a:pt x="2207289" y="373986"/>
                </a:lnTo>
                <a:lnTo>
                  <a:pt x="2212401" y="413817"/>
                </a:lnTo>
                <a:lnTo>
                  <a:pt x="2212378" y="453484"/>
                </a:lnTo>
                <a:lnTo>
                  <a:pt x="2207349" y="492746"/>
                </a:lnTo>
                <a:lnTo>
                  <a:pt x="2197439" y="531362"/>
                </a:lnTo>
                <a:lnTo>
                  <a:pt x="2182775" y="569093"/>
                </a:lnTo>
                <a:lnTo>
                  <a:pt x="2163484" y="605698"/>
                </a:lnTo>
                <a:lnTo>
                  <a:pt x="2139692" y="640937"/>
                </a:lnTo>
                <a:lnTo>
                  <a:pt x="2111525" y="674570"/>
                </a:lnTo>
                <a:lnTo>
                  <a:pt x="2079111" y="706357"/>
                </a:lnTo>
                <a:lnTo>
                  <a:pt x="2042576" y="736057"/>
                </a:lnTo>
                <a:lnTo>
                  <a:pt x="2002046" y="763430"/>
                </a:lnTo>
                <a:lnTo>
                  <a:pt x="1957649" y="788236"/>
                </a:lnTo>
                <a:lnTo>
                  <a:pt x="1909510" y="810234"/>
                </a:lnTo>
                <a:lnTo>
                  <a:pt x="1857755" y="829185"/>
                </a:lnTo>
                <a:lnTo>
                  <a:pt x="1809256" y="843097"/>
                </a:lnTo>
                <a:lnTo>
                  <a:pt x="1759843" y="853830"/>
                </a:lnTo>
                <a:lnTo>
                  <a:pt x="1709786" y="861419"/>
                </a:lnTo>
                <a:lnTo>
                  <a:pt x="1659357" y="865895"/>
                </a:lnTo>
                <a:lnTo>
                  <a:pt x="1608828" y="867293"/>
                </a:lnTo>
                <a:lnTo>
                  <a:pt x="1558469" y="865644"/>
                </a:lnTo>
                <a:lnTo>
                  <a:pt x="1508553" y="860982"/>
                </a:lnTo>
                <a:lnTo>
                  <a:pt x="1459350" y="853340"/>
                </a:lnTo>
                <a:lnTo>
                  <a:pt x="1411132" y="842752"/>
                </a:lnTo>
                <a:lnTo>
                  <a:pt x="1364170" y="829249"/>
                </a:lnTo>
                <a:lnTo>
                  <a:pt x="1318735" y="812866"/>
                </a:lnTo>
                <a:lnTo>
                  <a:pt x="1275099" y="793635"/>
                </a:lnTo>
                <a:lnTo>
                  <a:pt x="1233532" y="771589"/>
                </a:lnTo>
                <a:lnTo>
                  <a:pt x="1194308" y="746762"/>
                </a:lnTo>
                <a:lnTo>
                  <a:pt x="0" y="1252730"/>
                </a:lnTo>
                <a:close/>
              </a:path>
            </a:pathLst>
          </a:custGeom>
          <a:ln w="25908">
            <a:solidFill>
              <a:srgbClr val="EF5A28"/>
            </a:solidFill>
          </a:ln>
        </p:spPr>
        <p:txBody>
          <a:bodyPr wrap="square" lIns="0" tIns="0" rIns="0" bIns="0" rtlCol="0"/>
          <a:lstStyle/>
          <a:p>
            <a:endParaRPr/>
          </a:p>
        </p:txBody>
      </p:sp>
      <p:sp>
        <p:nvSpPr>
          <p:cNvPr id="11" name="object 10">
            <a:extLst>
              <a:ext uri="{FF2B5EF4-FFF2-40B4-BE49-F238E27FC236}">
                <a16:creationId xmlns:a16="http://schemas.microsoft.com/office/drawing/2014/main" id="{C36F8E65-5A10-4309-907B-B2DB73C0DA94}"/>
              </a:ext>
            </a:extLst>
          </p:cNvPr>
          <p:cNvSpPr/>
          <p:nvPr/>
        </p:nvSpPr>
        <p:spPr>
          <a:xfrm>
            <a:off x="6202594" y="3999844"/>
            <a:ext cx="1418590" cy="720725"/>
          </a:xfrm>
          <a:custGeom>
            <a:avLst/>
            <a:gdLst/>
            <a:ahLst/>
            <a:cxnLst/>
            <a:rect l="l" t="t" r="r" b="b"/>
            <a:pathLst>
              <a:path w="1418590" h="720725">
                <a:moveTo>
                  <a:pt x="517845" y="0"/>
                </a:moveTo>
                <a:lnTo>
                  <a:pt x="469504" y="616"/>
                </a:lnTo>
                <a:lnTo>
                  <a:pt x="421550" y="4529"/>
                </a:lnTo>
                <a:lnTo>
                  <a:pt x="374336" y="11699"/>
                </a:lnTo>
                <a:lnTo>
                  <a:pt x="328215" y="22084"/>
                </a:lnTo>
                <a:lnTo>
                  <a:pt x="283538" y="35643"/>
                </a:lnTo>
                <a:lnTo>
                  <a:pt x="240661" y="52336"/>
                </a:lnTo>
                <a:lnTo>
                  <a:pt x="199934" y="72122"/>
                </a:lnTo>
                <a:lnTo>
                  <a:pt x="161712" y="94960"/>
                </a:lnTo>
                <a:lnTo>
                  <a:pt x="126347" y="120808"/>
                </a:lnTo>
                <a:lnTo>
                  <a:pt x="94192" y="149626"/>
                </a:lnTo>
                <a:lnTo>
                  <a:pt x="62664" y="185156"/>
                </a:lnTo>
                <a:lnTo>
                  <a:pt x="37581" y="222259"/>
                </a:lnTo>
                <a:lnTo>
                  <a:pt x="18859" y="260559"/>
                </a:lnTo>
                <a:lnTo>
                  <a:pt x="6412" y="299677"/>
                </a:lnTo>
                <a:lnTo>
                  <a:pt x="154" y="339237"/>
                </a:lnTo>
                <a:lnTo>
                  <a:pt x="0" y="378859"/>
                </a:lnTo>
                <a:lnTo>
                  <a:pt x="5864" y="418168"/>
                </a:lnTo>
                <a:lnTo>
                  <a:pt x="17660" y="456784"/>
                </a:lnTo>
                <a:lnTo>
                  <a:pt x="35304" y="494331"/>
                </a:lnTo>
                <a:lnTo>
                  <a:pt x="58710" y="530430"/>
                </a:lnTo>
                <a:lnTo>
                  <a:pt x="87791" y="564704"/>
                </a:lnTo>
                <a:lnTo>
                  <a:pt x="122464" y="596776"/>
                </a:lnTo>
                <a:lnTo>
                  <a:pt x="162641" y="626267"/>
                </a:lnTo>
                <a:lnTo>
                  <a:pt x="208238" y="652800"/>
                </a:lnTo>
                <a:lnTo>
                  <a:pt x="251488" y="672828"/>
                </a:lnTo>
                <a:lnTo>
                  <a:pt x="296469" y="689312"/>
                </a:lnTo>
                <a:lnTo>
                  <a:pt x="342828" y="702294"/>
                </a:lnTo>
                <a:lnTo>
                  <a:pt x="390211" y="711816"/>
                </a:lnTo>
                <a:lnTo>
                  <a:pt x="438267" y="717917"/>
                </a:lnTo>
                <a:lnTo>
                  <a:pt x="486641" y="720639"/>
                </a:lnTo>
                <a:lnTo>
                  <a:pt x="534982" y="720023"/>
                </a:lnTo>
                <a:lnTo>
                  <a:pt x="582936" y="716110"/>
                </a:lnTo>
                <a:lnTo>
                  <a:pt x="630150" y="708940"/>
                </a:lnTo>
                <a:lnTo>
                  <a:pt x="676271" y="698555"/>
                </a:lnTo>
                <a:lnTo>
                  <a:pt x="720948" y="684995"/>
                </a:lnTo>
                <a:lnTo>
                  <a:pt x="763825" y="668302"/>
                </a:lnTo>
                <a:lnTo>
                  <a:pt x="804552" y="648516"/>
                </a:lnTo>
                <a:lnTo>
                  <a:pt x="842774" y="625679"/>
                </a:lnTo>
                <a:lnTo>
                  <a:pt x="878139" y="599831"/>
                </a:lnTo>
                <a:lnTo>
                  <a:pt x="910294" y="571012"/>
                </a:lnTo>
                <a:lnTo>
                  <a:pt x="1236821" y="571012"/>
                </a:lnTo>
                <a:lnTo>
                  <a:pt x="990685" y="446044"/>
                </a:lnTo>
                <a:lnTo>
                  <a:pt x="1001580" y="403116"/>
                </a:lnTo>
                <a:lnTo>
                  <a:pt x="1005150" y="360186"/>
                </a:lnTo>
                <a:lnTo>
                  <a:pt x="1001613" y="317682"/>
                </a:lnTo>
                <a:lnTo>
                  <a:pt x="991189" y="276029"/>
                </a:lnTo>
                <a:lnTo>
                  <a:pt x="974096" y="235653"/>
                </a:lnTo>
                <a:lnTo>
                  <a:pt x="950552" y="196980"/>
                </a:lnTo>
                <a:lnTo>
                  <a:pt x="920777" y="160436"/>
                </a:lnTo>
                <a:lnTo>
                  <a:pt x="884989" y="126447"/>
                </a:lnTo>
                <a:lnTo>
                  <a:pt x="843406" y="95439"/>
                </a:lnTo>
                <a:lnTo>
                  <a:pt x="796248" y="67838"/>
                </a:lnTo>
                <a:lnTo>
                  <a:pt x="752998" y="47811"/>
                </a:lnTo>
                <a:lnTo>
                  <a:pt x="708017" y="31327"/>
                </a:lnTo>
                <a:lnTo>
                  <a:pt x="661658" y="18344"/>
                </a:lnTo>
                <a:lnTo>
                  <a:pt x="614275" y="8823"/>
                </a:lnTo>
                <a:lnTo>
                  <a:pt x="566219" y="2722"/>
                </a:lnTo>
                <a:lnTo>
                  <a:pt x="517845" y="0"/>
                </a:lnTo>
                <a:close/>
              </a:path>
              <a:path w="1418590" h="720725">
                <a:moveTo>
                  <a:pt x="1236821" y="571012"/>
                </a:moveTo>
                <a:lnTo>
                  <a:pt x="910294" y="571012"/>
                </a:lnTo>
                <a:lnTo>
                  <a:pt x="1418421" y="663214"/>
                </a:lnTo>
                <a:lnTo>
                  <a:pt x="1236821" y="571012"/>
                </a:lnTo>
                <a:close/>
              </a:path>
            </a:pathLst>
          </a:custGeom>
          <a:solidFill>
            <a:srgbClr val="FFFFFF"/>
          </a:solidFill>
        </p:spPr>
        <p:txBody>
          <a:bodyPr wrap="square" lIns="0" tIns="0" rIns="0" bIns="0" rtlCol="0"/>
          <a:lstStyle/>
          <a:p>
            <a:endParaRPr/>
          </a:p>
        </p:txBody>
      </p:sp>
      <p:sp>
        <p:nvSpPr>
          <p:cNvPr id="12" name="object 11">
            <a:extLst>
              <a:ext uri="{FF2B5EF4-FFF2-40B4-BE49-F238E27FC236}">
                <a16:creationId xmlns:a16="http://schemas.microsoft.com/office/drawing/2014/main" id="{994FF19A-0609-4FF1-87E0-337B19098550}"/>
              </a:ext>
            </a:extLst>
          </p:cNvPr>
          <p:cNvSpPr/>
          <p:nvPr/>
        </p:nvSpPr>
        <p:spPr>
          <a:xfrm>
            <a:off x="6202594" y="3999844"/>
            <a:ext cx="1418590" cy="720725"/>
          </a:xfrm>
          <a:custGeom>
            <a:avLst/>
            <a:gdLst/>
            <a:ahLst/>
            <a:cxnLst/>
            <a:rect l="l" t="t" r="r" b="b"/>
            <a:pathLst>
              <a:path w="1418590" h="720725">
                <a:moveTo>
                  <a:pt x="1418421" y="663214"/>
                </a:moveTo>
                <a:lnTo>
                  <a:pt x="910294" y="571012"/>
                </a:lnTo>
                <a:lnTo>
                  <a:pt x="878139" y="599831"/>
                </a:lnTo>
                <a:lnTo>
                  <a:pt x="842774" y="625679"/>
                </a:lnTo>
                <a:lnTo>
                  <a:pt x="804552" y="648516"/>
                </a:lnTo>
                <a:lnTo>
                  <a:pt x="763825" y="668302"/>
                </a:lnTo>
                <a:lnTo>
                  <a:pt x="720948" y="684995"/>
                </a:lnTo>
                <a:lnTo>
                  <a:pt x="676271" y="698555"/>
                </a:lnTo>
                <a:lnTo>
                  <a:pt x="630150" y="708940"/>
                </a:lnTo>
                <a:lnTo>
                  <a:pt x="582936" y="716110"/>
                </a:lnTo>
                <a:lnTo>
                  <a:pt x="534982" y="720023"/>
                </a:lnTo>
                <a:lnTo>
                  <a:pt x="486641" y="720639"/>
                </a:lnTo>
                <a:lnTo>
                  <a:pt x="438267" y="717917"/>
                </a:lnTo>
                <a:lnTo>
                  <a:pt x="390211" y="711816"/>
                </a:lnTo>
                <a:lnTo>
                  <a:pt x="342828" y="702294"/>
                </a:lnTo>
                <a:lnTo>
                  <a:pt x="296469" y="689312"/>
                </a:lnTo>
                <a:lnTo>
                  <a:pt x="251488" y="672828"/>
                </a:lnTo>
                <a:lnTo>
                  <a:pt x="208238" y="652800"/>
                </a:lnTo>
                <a:lnTo>
                  <a:pt x="162641" y="626267"/>
                </a:lnTo>
                <a:lnTo>
                  <a:pt x="122464" y="596776"/>
                </a:lnTo>
                <a:lnTo>
                  <a:pt x="87791" y="564704"/>
                </a:lnTo>
                <a:lnTo>
                  <a:pt x="58710" y="530430"/>
                </a:lnTo>
                <a:lnTo>
                  <a:pt x="35304" y="494331"/>
                </a:lnTo>
                <a:lnTo>
                  <a:pt x="17660" y="456784"/>
                </a:lnTo>
                <a:lnTo>
                  <a:pt x="5864" y="418168"/>
                </a:lnTo>
                <a:lnTo>
                  <a:pt x="0" y="378859"/>
                </a:lnTo>
                <a:lnTo>
                  <a:pt x="154" y="339237"/>
                </a:lnTo>
                <a:lnTo>
                  <a:pt x="6412" y="299677"/>
                </a:lnTo>
                <a:lnTo>
                  <a:pt x="18859" y="260559"/>
                </a:lnTo>
                <a:lnTo>
                  <a:pt x="37581" y="222259"/>
                </a:lnTo>
                <a:lnTo>
                  <a:pt x="62664" y="185156"/>
                </a:lnTo>
                <a:lnTo>
                  <a:pt x="94192" y="149626"/>
                </a:lnTo>
                <a:lnTo>
                  <a:pt x="126347" y="120808"/>
                </a:lnTo>
                <a:lnTo>
                  <a:pt x="161712" y="94960"/>
                </a:lnTo>
                <a:lnTo>
                  <a:pt x="199934" y="72122"/>
                </a:lnTo>
                <a:lnTo>
                  <a:pt x="240661" y="52336"/>
                </a:lnTo>
                <a:lnTo>
                  <a:pt x="283538" y="35643"/>
                </a:lnTo>
                <a:lnTo>
                  <a:pt x="328215" y="22084"/>
                </a:lnTo>
                <a:lnTo>
                  <a:pt x="374336" y="11699"/>
                </a:lnTo>
                <a:lnTo>
                  <a:pt x="421550" y="4529"/>
                </a:lnTo>
                <a:lnTo>
                  <a:pt x="469504" y="616"/>
                </a:lnTo>
                <a:lnTo>
                  <a:pt x="517845" y="0"/>
                </a:lnTo>
                <a:lnTo>
                  <a:pt x="566219" y="2722"/>
                </a:lnTo>
                <a:lnTo>
                  <a:pt x="614275" y="8823"/>
                </a:lnTo>
                <a:lnTo>
                  <a:pt x="661658" y="18344"/>
                </a:lnTo>
                <a:lnTo>
                  <a:pt x="708017" y="31327"/>
                </a:lnTo>
                <a:lnTo>
                  <a:pt x="752998" y="47811"/>
                </a:lnTo>
                <a:lnTo>
                  <a:pt x="796248" y="67838"/>
                </a:lnTo>
                <a:lnTo>
                  <a:pt x="843406" y="95439"/>
                </a:lnTo>
                <a:lnTo>
                  <a:pt x="884989" y="126447"/>
                </a:lnTo>
                <a:lnTo>
                  <a:pt x="920777" y="160436"/>
                </a:lnTo>
                <a:lnTo>
                  <a:pt x="950552" y="196980"/>
                </a:lnTo>
                <a:lnTo>
                  <a:pt x="974096" y="235653"/>
                </a:lnTo>
                <a:lnTo>
                  <a:pt x="991189" y="276029"/>
                </a:lnTo>
                <a:lnTo>
                  <a:pt x="1001613" y="317682"/>
                </a:lnTo>
                <a:lnTo>
                  <a:pt x="1005150" y="360186"/>
                </a:lnTo>
                <a:lnTo>
                  <a:pt x="1001580" y="403116"/>
                </a:lnTo>
                <a:lnTo>
                  <a:pt x="990685" y="446044"/>
                </a:lnTo>
                <a:lnTo>
                  <a:pt x="1418421" y="663214"/>
                </a:lnTo>
                <a:close/>
              </a:path>
            </a:pathLst>
          </a:custGeom>
          <a:ln w="25908">
            <a:solidFill>
              <a:srgbClr val="EF5A28"/>
            </a:solidFill>
          </a:ln>
        </p:spPr>
        <p:txBody>
          <a:bodyPr wrap="square" lIns="0" tIns="0" rIns="0" bIns="0" rtlCol="0"/>
          <a:lstStyle/>
          <a:p>
            <a:endParaRPr/>
          </a:p>
        </p:txBody>
      </p:sp>
    </p:spTree>
    <p:extLst>
      <p:ext uri="{BB962C8B-B14F-4D97-AF65-F5344CB8AC3E}">
        <p14:creationId xmlns:p14="http://schemas.microsoft.com/office/powerpoint/2010/main" val="164240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19</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2752468" y="-23450"/>
            <a:ext cx="196589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Illustrate</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1014" y="873815"/>
            <a:ext cx="957763" cy="113008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9270" y="847420"/>
            <a:ext cx="1075791" cy="1156475"/>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661645" y="838458"/>
            <a:ext cx="1229363" cy="624449"/>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2485" y="1847762"/>
            <a:ext cx="1052476" cy="1119546"/>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8737" y="682093"/>
            <a:ext cx="980032" cy="1105677"/>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4645" y="2379618"/>
            <a:ext cx="1000680" cy="1066169"/>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185" y="1676300"/>
            <a:ext cx="1134089" cy="624449"/>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718361" y="2277667"/>
            <a:ext cx="1229363" cy="624449"/>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7261" y="2046853"/>
            <a:ext cx="1259807" cy="1391149"/>
          </a:xfrm>
          <a:prstGeom prst="rect">
            <a:avLst/>
          </a:prstGeom>
        </p:spPr>
      </p:pic>
      <p:sp>
        <p:nvSpPr>
          <p:cNvPr id="3" name="Rounded Rectangle 2"/>
          <p:cNvSpPr/>
          <p:nvPr/>
        </p:nvSpPr>
        <p:spPr>
          <a:xfrm>
            <a:off x="1831776" y="557824"/>
            <a:ext cx="4884821" cy="3079269"/>
          </a:xfrm>
          <a:prstGeom prst="roundRect">
            <a:avLst/>
          </a:pr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95690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B011DC0-6C90-4646-AC95-3FBBA7362AA8}"/>
              </a:ext>
            </a:extLst>
          </p:cNvPr>
          <p:cNvSpPr txBox="1"/>
          <p:nvPr/>
        </p:nvSpPr>
        <p:spPr>
          <a:xfrm>
            <a:off x="1610918" y="1455370"/>
            <a:ext cx="2046681" cy="523220"/>
          </a:xfrm>
          <a:prstGeom prst="rect">
            <a:avLst/>
          </a:prstGeom>
          <a:noFill/>
        </p:spPr>
        <p:txBody>
          <a:bodyPr wrap="square" rtlCol="0">
            <a:spAutoFit/>
          </a:bodyPr>
          <a:lstStyle/>
          <a:p>
            <a:r>
              <a:rPr lang="en-US" sz="2800" dirty="0">
                <a:solidFill>
                  <a:schemeClr val="bg1"/>
                </a:solidFill>
                <a:latin typeface="Aharoni" panose="02010803020104030203" pitchFamily="2" charset="-79"/>
                <a:cs typeface="Aharoni" panose="02010803020104030203" pitchFamily="2" charset="-79"/>
              </a:rPr>
              <a:t>History</a:t>
            </a:r>
          </a:p>
        </p:txBody>
      </p:sp>
      <p:sp>
        <p:nvSpPr>
          <p:cNvPr id="13" name="TextBox 12">
            <a:extLst>
              <a:ext uri="{FF2B5EF4-FFF2-40B4-BE49-F238E27FC236}">
                <a16:creationId xmlns:a16="http://schemas.microsoft.com/office/drawing/2014/main" id="{2C326A4F-5781-4FC5-AFEC-9A34579BC8D8}"/>
              </a:ext>
            </a:extLst>
          </p:cNvPr>
          <p:cNvSpPr txBox="1"/>
          <p:nvPr/>
        </p:nvSpPr>
        <p:spPr>
          <a:xfrm>
            <a:off x="5050969" y="1330879"/>
            <a:ext cx="6774445" cy="1846659"/>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2006:</a:t>
            </a:r>
          </a:p>
          <a:p>
            <a:r>
              <a:rPr lang="en-US" sz="2400" b="1" dirty="0">
                <a:solidFill>
                  <a:schemeClr val="accent2"/>
                </a:solidFill>
                <a:latin typeface="Aharoni" panose="020B0604020202020204" pitchFamily="2" charset="-79"/>
                <a:cs typeface="Aharoni" panose="020B0604020202020204" pitchFamily="2" charset="-79"/>
              </a:rPr>
              <a:t>Dan North realized that replacing word “test” with word “behavior” helped developers concentrate more on the product</a:t>
            </a:r>
          </a:p>
          <a:p>
            <a:endParaRPr lang="en-US" dirty="0">
              <a:solidFill>
                <a:srgbClr val="00B050"/>
              </a:solidFill>
              <a:latin typeface="Aharoni" panose="020B0604020202020204" pitchFamily="2" charset="-79"/>
              <a:cs typeface="Aharoni" panose="020B0604020202020204" pitchFamily="2" charset="-79"/>
            </a:endParaRPr>
          </a:p>
        </p:txBody>
      </p:sp>
      <p:sp>
        <p:nvSpPr>
          <p:cNvPr id="14" name="TextBox 13">
            <a:extLst>
              <a:ext uri="{FF2B5EF4-FFF2-40B4-BE49-F238E27FC236}">
                <a16:creationId xmlns:a16="http://schemas.microsoft.com/office/drawing/2014/main" id="{D10160A7-B6D9-4F37-AED3-8517A6E9E57A}"/>
              </a:ext>
            </a:extLst>
          </p:cNvPr>
          <p:cNvSpPr txBox="1"/>
          <p:nvPr/>
        </p:nvSpPr>
        <p:spPr>
          <a:xfrm>
            <a:off x="5050971" y="3279995"/>
            <a:ext cx="6774445" cy="1107996"/>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BDD filled in the gap the TDD was missing by linking test case to scenario. </a:t>
            </a:r>
          </a:p>
          <a:p>
            <a:endParaRPr lang="en-US" dirty="0">
              <a:solidFill>
                <a:srgbClr val="00B050"/>
              </a:solidFill>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40272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spTree>
    <p:extLst>
      <p:ext uri="{BB962C8B-B14F-4D97-AF65-F5344CB8AC3E}">
        <p14:creationId xmlns:p14="http://schemas.microsoft.com/office/powerpoint/2010/main" val="37280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250"/>
                            </p:stCondLst>
                            <p:childTnLst>
                              <p:par>
                                <p:cTn id="10" presetID="1" presetClass="entr" presetSubtype="0"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301" y="3958377"/>
            <a:ext cx="3457575" cy="141871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670" y="3780811"/>
            <a:ext cx="2793910" cy="1906074"/>
          </a:xfrm>
          <a:prstGeom prst="rect">
            <a:avLst/>
          </a:prstGeom>
        </p:spPr>
      </p:pic>
      <p:sp>
        <p:nvSpPr>
          <p:cNvPr id="10" name="TextBox 9"/>
          <p:cNvSpPr txBox="1"/>
          <p:nvPr/>
        </p:nvSpPr>
        <p:spPr>
          <a:xfrm>
            <a:off x="4364230" y="5686885"/>
            <a:ext cx="2500789" cy="369332"/>
          </a:xfrm>
          <a:prstGeom prst="rect">
            <a:avLst/>
          </a:prstGeom>
          <a:noFill/>
        </p:spPr>
        <p:txBody>
          <a:bodyPr wrap="square" rtlCol="0">
            <a:spAutoFit/>
          </a:bodyPr>
          <a:lstStyle/>
          <a:p>
            <a:pPr algn="ctr"/>
            <a:r>
              <a:rPr lang="en-US" dirty="0"/>
              <a:t>Automate</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93" y="3919826"/>
            <a:ext cx="3877627" cy="1386525"/>
          </a:xfrm>
          <a:prstGeom prst="rect">
            <a:avLst/>
          </a:prstGeom>
        </p:spPr>
      </p:pic>
    </p:spTree>
    <p:extLst>
      <p:ext uri="{BB962C8B-B14F-4D97-AF65-F5344CB8AC3E}">
        <p14:creationId xmlns:p14="http://schemas.microsoft.com/office/powerpoint/2010/main" val="22010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75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301" y="3958377"/>
            <a:ext cx="3457575" cy="141871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670" y="3780811"/>
            <a:ext cx="2793910" cy="1906074"/>
          </a:xfrm>
          <a:prstGeom prst="rect">
            <a:avLst/>
          </a:prstGeom>
        </p:spPr>
      </p:pic>
      <p:sp>
        <p:nvSpPr>
          <p:cNvPr id="10" name="TextBox 9"/>
          <p:cNvSpPr txBox="1"/>
          <p:nvPr/>
        </p:nvSpPr>
        <p:spPr>
          <a:xfrm>
            <a:off x="4364230" y="5686885"/>
            <a:ext cx="2500789" cy="369332"/>
          </a:xfrm>
          <a:prstGeom prst="rect">
            <a:avLst/>
          </a:prstGeom>
          <a:noFill/>
        </p:spPr>
        <p:txBody>
          <a:bodyPr wrap="square" rtlCol="0">
            <a:spAutoFit/>
          </a:bodyPr>
          <a:lstStyle/>
          <a:p>
            <a:pPr algn="ctr"/>
            <a:r>
              <a:rPr lang="en-US" dirty="0"/>
              <a:t>Automate</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93" y="3919826"/>
            <a:ext cx="3877627" cy="138652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340" y="1823824"/>
            <a:ext cx="3014785" cy="2086928"/>
          </a:xfrm>
          <a:prstGeom prst="rect">
            <a:avLst/>
          </a:prstGeom>
        </p:spPr>
      </p:pic>
      <p:sp>
        <p:nvSpPr>
          <p:cNvPr id="12" name="TextBox 11"/>
          <p:cNvSpPr txBox="1"/>
          <p:nvPr/>
        </p:nvSpPr>
        <p:spPr>
          <a:xfrm>
            <a:off x="933026" y="3958377"/>
            <a:ext cx="1003706" cy="369332"/>
          </a:xfrm>
          <a:prstGeom prst="rect">
            <a:avLst/>
          </a:prstGeom>
          <a:noFill/>
        </p:spPr>
        <p:txBody>
          <a:bodyPr wrap="square" rtlCol="0">
            <a:spAutoFit/>
          </a:bodyPr>
          <a:lstStyle/>
          <a:p>
            <a:r>
              <a:rPr lang="en-US" dirty="0">
                <a:latin typeface="AmericanSans" panose="02000000000000000000" pitchFamily="50" charset="0"/>
              </a:rPr>
              <a:t>Validate</a:t>
            </a: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247" y="434340"/>
            <a:ext cx="4108638" cy="1412344"/>
          </a:xfrm>
          <a:prstGeom prst="rect">
            <a:avLst/>
          </a:prstGeom>
        </p:spPr>
      </p:pic>
    </p:spTree>
    <p:extLst>
      <p:ext uri="{BB962C8B-B14F-4D97-AF65-F5344CB8AC3E}">
        <p14:creationId xmlns:p14="http://schemas.microsoft.com/office/powerpoint/2010/main" val="409105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100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662728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a:t>
            </a:r>
          </a:p>
        </p:txBody>
      </p:sp>
      <p:sp>
        <p:nvSpPr>
          <p:cNvPr id="6" name="TextBox 5">
            <a:extLst>
              <a:ext uri="{FF2B5EF4-FFF2-40B4-BE49-F238E27FC236}">
                <a16:creationId xmlns:a16="http://schemas.microsoft.com/office/drawing/2014/main" id="{53042416-5921-4F79-9C5B-BCF83311D1F9}"/>
              </a:ext>
            </a:extLst>
          </p:cNvPr>
          <p:cNvSpPr txBox="1"/>
          <p:nvPr/>
        </p:nvSpPr>
        <p:spPr>
          <a:xfrm>
            <a:off x="760307" y="972897"/>
            <a:ext cx="888661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Building a shared understanding</a:t>
            </a:r>
          </a:p>
        </p:txBody>
      </p:sp>
      <p:pic>
        <p:nvPicPr>
          <p:cNvPr id="18434" name="Picture 2" descr="C:\Users\919842\AppData\Local\Temp\1\SNAGHTML625530e.PNG">
            <a:extLst>
              <a:ext uri="{FF2B5EF4-FFF2-40B4-BE49-F238E27FC236}">
                <a16:creationId xmlns:a16="http://schemas.microsoft.com/office/drawing/2014/main" id="{88CEB8D4-D0F2-44C8-8C0A-3575661E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744" y="1953579"/>
            <a:ext cx="5145971" cy="38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61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662728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The Three Amigos</a:t>
            </a:r>
          </a:p>
        </p:txBody>
      </p:sp>
      <p:pic>
        <p:nvPicPr>
          <p:cNvPr id="5" name="Picture 2" descr="C:\Users\919842\AppData\Local\Temp\1\SNAGHTML6289bc1.PNG">
            <a:extLst>
              <a:ext uri="{FF2B5EF4-FFF2-40B4-BE49-F238E27FC236}">
                <a16:creationId xmlns:a16="http://schemas.microsoft.com/office/drawing/2014/main" id="{3B8BFE49-3EA9-46A1-A5D3-1EA29B4424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9502" y="1736671"/>
            <a:ext cx="2354887" cy="2505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919842\AppData\Local\Temp\1\SNAGHTML62ac6fe.PNG">
            <a:extLst>
              <a:ext uri="{FF2B5EF4-FFF2-40B4-BE49-F238E27FC236}">
                <a16:creationId xmlns:a16="http://schemas.microsoft.com/office/drawing/2014/main" id="{1FA2E7B3-4515-4401-87C9-A817B08D6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670" y="1736671"/>
            <a:ext cx="2341060" cy="245201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C:\Users\919842\AppData\Local\Temp\1\SNAGHTML62f273b.PNG">
            <a:extLst>
              <a:ext uri="{FF2B5EF4-FFF2-40B4-BE49-F238E27FC236}">
                <a16:creationId xmlns:a16="http://schemas.microsoft.com/office/drawing/2014/main" id="{E8BA2DA0-18D6-4864-B1DD-FA8DE124C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1091" y="1826043"/>
            <a:ext cx="1652552" cy="22034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232DC2-F231-4CDB-9985-4F780DFB81D2}"/>
              </a:ext>
            </a:extLst>
          </p:cNvPr>
          <p:cNvPicPr>
            <a:picLocks noChangeAspect="1"/>
          </p:cNvPicPr>
          <p:nvPr/>
        </p:nvPicPr>
        <p:blipFill>
          <a:blip r:embed="rId6"/>
          <a:stretch>
            <a:fillRect/>
          </a:stretch>
        </p:blipFill>
        <p:spPr>
          <a:xfrm>
            <a:off x="3514500" y="3925950"/>
            <a:ext cx="1735626" cy="2047894"/>
          </a:xfrm>
          <a:prstGeom prst="rect">
            <a:avLst/>
          </a:prstGeom>
        </p:spPr>
      </p:pic>
      <p:pic>
        <p:nvPicPr>
          <p:cNvPr id="9" name="Picture 8">
            <a:extLst>
              <a:ext uri="{FF2B5EF4-FFF2-40B4-BE49-F238E27FC236}">
                <a16:creationId xmlns:a16="http://schemas.microsoft.com/office/drawing/2014/main" id="{C389CB20-E60C-466A-B250-4DDA8B85C81D}"/>
              </a:ext>
            </a:extLst>
          </p:cNvPr>
          <p:cNvPicPr>
            <a:picLocks noChangeAspect="1"/>
          </p:cNvPicPr>
          <p:nvPr/>
        </p:nvPicPr>
        <p:blipFill>
          <a:blip r:embed="rId7"/>
          <a:stretch>
            <a:fillRect/>
          </a:stretch>
        </p:blipFill>
        <p:spPr>
          <a:xfrm>
            <a:off x="7068537" y="3409777"/>
            <a:ext cx="1652553" cy="1793281"/>
          </a:xfrm>
          <a:prstGeom prst="rect">
            <a:avLst/>
          </a:prstGeom>
        </p:spPr>
      </p:pic>
      <p:pic>
        <p:nvPicPr>
          <p:cNvPr id="11" name="Picture 10">
            <a:extLst>
              <a:ext uri="{FF2B5EF4-FFF2-40B4-BE49-F238E27FC236}">
                <a16:creationId xmlns:a16="http://schemas.microsoft.com/office/drawing/2014/main" id="{63C23CD3-DF53-412D-BE75-23127771FEFF}"/>
              </a:ext>
            </a:extLst>
          </p:cNvPr>
          <p:cNvPicPr>
            <a:picLocks noChangeAspect="1"/>
          </p:cNvPicPr>
          <p:nvPr/>
        </p:nvPicPr>
        <p:blipFill>
          <a:blip r:embed="rId8"/>
          <a:stretch>
            <a:fillRect/>
          </a:stretch>
        </p:blipFill>
        <p:spPr>
          <a:xfrm>
            <a:off x="9629015" y="4242225"/>
            <a:ext cx="1735626" cy="1846229"/>
          </a:xfrm>
          <a:prstGeom prst="rect">
            <a:avLst/>
          </a:prstGeom>
        </p:spPr>
      </p:pic>
      <p:sp>
        <p:nvSpPr>
          <p:cNvPr id="12" name="TextBox 11">
            <a:extLst>
              <a:ext uri="{FF2B5EF4-FFF2-40B4-BE49-F238E27FC236}">
                <a16:creationId xmlns:a16="http://schemas.microsoft.com/office/drawing/2014/main" id="{F475FF80-9440-4B73-AC72-6DD00A90BFC7}"/>
              </a:ext>
            </a:extLst>
          </p:cNvPr>
          <p:cNvSpPr txBox="1"/>
          <p:nvPr/>
        </p:nvSpPr>
        <p:spPr>
          <a:xfrm>
            <a:off x="4154526" y="5973844"/>
            <a:ext cx="455574" cy="369332"/>
          </a:xfrm>
          <a:prstGeom prst="rect">
            <a:avLst/>
          </a:prstGeom>
          <a:noFill/>
        </p:spPr>
        <p:txBody>
          <a:bodyPr wrap="none" rtlCol="0">
            <a:spAutoFit/>
          </a:bodyPr>
          <a:lstStyle/>
          <a:p>
            <a:r>
              <a:rPr lang="en-US" dirty="0"/>
              <a:t>PO</a:t>
            </a:r>
          </a:p>
        </p:txBody>
      </p:sp>
      <p:sp>
        <p:nvSpPr>
          <p:cNvPr id="13" name="TextBox 12">
            <a:extLst>
              <a:ext uri="{FF2B5EF4-FFF2-40B4-BE49-F238E27FC236}">
                <a16:creationId xmlns:a16="http://schemas.microsoft.com/office/drawing/2014/main" id="{295CFD21-1363-4C17-8AF7-787F80D1EE11}"/>
              </a:ext>
            </a:extLst>
          </p:cNvPr>
          <p:cNvSpPr txBox="1"/>
          <p:nvPr/>
        </p:nvSpPr>
        <p:spPr>
          <a:xfrm>
            <a:off x="7311569" y="5204991"/>
            <a:ext cx="939681" cy="369332"/>
          </a:xfrm>
          <a:prstGeom prst="rect">
            <a:avLst/>
          </a:prstGeom>
          <a:noFill/>
        </p:spPr>
        <p:txBody>
          <a:bodyPr wrap="none" rtlCol="0">
            <a:spAutoFit/>
          </a:bodyPr>
          <a:lstStyle/>
          <a:p>
            <a:r>
              <a:rPr lang="en-US" dirty="0"/>
              <a:t>Security</a:t>
            </a:r>
          </a:p>
        </p:txBody>
      </p:sp>
      <p:sp>
        <p:nvSpPr>
          <p:cNvPr id="15" name="TextBox 14">
            <a:extLst>
              <a:ext uri="{FF2B5EF4-FFF2-40B4-BE49-F238E27FC236}">
                <a16:creationId xmlns:a16="http://schemas.microsoft.com/office/drawing/2014/main" id="{7BD213E9-8C7F-4484-9A12-8672A54A8ACA}"/>
              </a:ext>
            </a:extLst>
          </p:cNvPr>
          <p:cNvSpPr txBox="1"/>
          <p:nvPr/>
        </p:nvSpPr>
        <p:spPr>
          <a:xfrm>
            <a:off x="9751527" y="6116568"/>
            <a:ext cx="1490601" cy="369332"/>
          </a:xfrm>
          <a:prstGeom prst="rect">
            <a:avLst/>
          </a:prstGeom>
          <a:noFill/>
        </p:spPr>
        <p:txBody>
          <a:bodyPr wrap="none" rtlCol="0">
            <a:spAutoFit/>
          </a:bodyPr>
          <a:lstStyle/>
          <a:p>
            <a:r>
              <a:rPr lang="en-US" dirty="0"/>
              <a:t>Infrastructure</a:t>
            </a:r>
          </a:p>
        </p:txBody>
      </p:sp>
    </p:spTree>
    <p:extLst>
      <p:ext uri="{BB962C8B-B14F-4D97-AF65-F5344CB8AC3E}">
        <p14:creationId xmlns:p14="http://schemas.microsoft.com/office/powerpoint/2010/main" val="182400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215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4"/>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grpId="0" nodeType="afterEffect">
                                  <p:stCondLst>
                                    <p:cond delay="500"/>
                                  </p:stCondLst>
                                  <p:childTnLst>
                                    <p:set>
                                      <p:cBhvr>
                                        <p:cTn id="21" dur="1" fill="hold">
                                          <p:stCondLst>
                                            <p:cond delay="249"/>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500"/>
                                  </p:stCondLst>
                                  <p:childTnLst>
                                    <p:set>
                                      <p:cBhvr>
                                        <p:cTn id="25" dur="1" fill="hold">
                                          <p:stCondLst>
                                            <p:cond delay="249"/>
                                          </p:stCondLst>
                                        </p:cTn>
                                        <p:tgtEl>
                                          <p:spTgt spid="9"/>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500"/>
                                  </p:stCondLst>
                                  <p:childTnLst>
                                    <p:set>
                                      <p:cBhvr>
                                        <p:cTn id="32" dur="1" fill="hold">
                                          <p:stCondLst>
                                            <p:cond delay="249"/>
                                          </p:stCondLst>
                                        </p:cTn>
                                        <p:tgtEl>
                                          <p:spTgt spid="11"/>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24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 name="object 3"/>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4" name="object 4"/>
          <p:cNvSpPr/>
          <p:nvPr/>
        </p:nvSpPr>
        <p:spPr>
          <a:xfrm>
            <a:off x="1403603" y="549859"/>
            <a:ext cx="9537319" cy="5489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87949" y="2857476"/>
            <a:ext cx="714522" cy="7648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37066" y="2100429"/>
            <a:ext cx="689352" cy="80673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42401" y="2055414"/>
            <a:ext cx="693328" cy="73229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73477" y="3062288"/>
            <a:ext cx="641916" cy="69371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825808" y="3432780"/>
            <a:ext cx="649201" cy="73452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439539" y="2695645"/>
            <a:ext cx="1047750" cy="594360"/>
          </a:xfrm>
          <a:custGeom>
            <a:avLst/>
            <a:gdLst/>
            <a:ahLst/>
            <a:cxnLst/>
            <a:rect l="l" t="t" r="r" b="b"/>
            <a:pathLst>
              <a:path w="1047750" h="594360">
                <a:moveTo>
                  <a:pt x="743776" y="0"/>
                </a:moveTo>
                <a:lnTo>
                  <a:pt x="694385" y="5562"/>
                </a:lnTo>
                <a:lnTo>
                  <a:pt x="645795" y="17709"/>
                </a:lnTo>
                <a:lnTo>
                  <a:pt x="595759" y="38529"/>
                </a:lnTo>
                <a:lnTo>
                  <a:pt x="553761" y="65304"/>
                </a:lnTo>
                <a:lnTo>
                  <a:pt x="520375" y="96940"/>
                </a:lnTo>
                <a:lnTo>
                  <a:pt x="496173" y="132342"/>
                </a:lnTo>
                <a:lnTo>
                  <a:pt x="481728" y="170418"/>
                </a:lnTo>
                <a:lnTo>
                  <a:pt x="477613" y="210072"/>
                </a:lnTo>
                <a:lnTo>
                  <a:pt x="484401" y="250212"/>
                </a:lnTo>
                <a:lnTo>
                  <a:pt x="502665" y="289743"/>
                </a:lnTo>
                <a:lnTo>
                  <a:pt x="0" y="593908"/>
                </a:lnTo>
                <a:lnTo>
                  <a:pt x="565403" y="353878"/>
                </a:lnTo>
                <a:lnTo>
                  <a:pt x="958009" y="353878"/>
                </a:lnTo>
                <a:lnTo>
                  <a:pt x="971508" y="345272"/>
                </a:lnTo>
                <a:lnTo>
                  <a:pt x="1004894" y="313636"/>
                </a:lnTo>
                <a:lnTo>
                  <a:pt x="1029096" y="278233"/>
                </a:lnTo>
                <a:lnTo>
                  <a:pt x="1043541" y="240158"/>
                </a:lnTo>
                <a:lnTo>
                  <a:pt x="1047656" y="200503"/>
                </a:lnTo>
                <a:lnTo>
                  <a:pt x="1040868" y="160364"/>
                </a:lnTo>
                <a:lnTo>
                  <a:pt x="1022603" y="120833"/>
                </a:lnTo>
                <a:lnTo>
                  <a:pt x="997381" y="88501"/>
                </a:lnTo>
                <a:lnTo>
                  <a:pt x="965516" y="60705"/>
                </a:lnTo>
                <a:lnTo>
                  <a:pt x="928073" y="37737"/>
                </a:lnTo>
                <a:lnTo>
                  <a:pt x="886115" y="19890"/>
                </a:lnTo>
                <a:lnTo>
                  <a:pt x="840703" y="7456"/>
                </a:lnTo>
                <a:lnTo>
                  <a:pt x="792903" y="728"/>
                </a:lnTo>
                <a:lnTo>
                  <a:pt x="743776" y="0"/>
                </a:lnTo>
                <a:close/>
              </a:path>
              <a:path w="1047750" h="594360">
                <a:moveTo>
                  <a:pt x="958009" y="353878"/>
                </a:moveTo>
                <a:lnTo>
                  <a:pt x="565403" y="353878"/>
                </a:lnTo>
                <a:lnTo>
                  <a:pt x="603675" y="376118"/>
                </a:lnTo>
                <a:lnTo>
                  <a:pt x="645852" y="393009"/>
                </a:lnTo>
                <a:lnTo>
                  <a:pt x="690910" y="404426"/>
                </a:lnTo>
                <a:lnTo>
                  <a:pt x="737826" y="410245"/>
                </a:lnTo>
                <a:lnTo>
                  <a:pt x="785574" y="410341"/>
                </a:lnTo>
                <a:lnTo>
                  <a:pt x="833132" y="404590"/>
                </a:lnTo>
                <a:lnTo>
                  <a:pt x="879475" y="392867"/>
                </a:lnTo>
                <a:lnTo>
                  <a:pt x="929510" y="372046"/>
                </a:lnTo>
                <a:lnTo>
                  <a:pt x="958009" y="353878"/>
                </a:lnTo>
                <a:close/>
              </a:path>
            </a:pathLst>
          </a:custGeom>
          <a:solidFill>
            <a:srgbClr val="FFFFFF"/>
          </a:solidFill>
        </p:spPr>
        <p:txBody>
          <a:bodyPr wrap="square" lIns="0" tIns="0" rIns="0" bIns="0" rtlCol="0"/>
          <a:lstStyle/>
          <a:p>
            <a:endParaRPr/>
          </a:p>
        </p:txBody>
      </p:sp>
      <p:sp>
        <p:nvSpPr>
          <p:cNvPr id="11" name="object 11"/>
          <p:cNvSpPr/>
          <p:nvPr/>
        </p:nvSpPr>
        <p:spPr>
          <a:xfrm>
            <a:off x="4439539" y="2695645"/>
            <a:ext cx="1047750" cy="594360"/>
          </a:xfrm>
          <a:custGeom>
            <a:avLst/>
            <a:gdLst/>
            <a:ahLst/>
            <a:cxnLst/>
            <a:rect l="l" t="t" r="r" b="b"/>
            <a:pathLst>
              <a:path w="1047750" h="594360">
                <a:moveTo>
                  <a:pt x="0" y="593908"/>
                </a:moveTo>
                <a:lnTo>
                  <a:pt x="502665" y="289743"/>
                </a:lnTo>
                <a:lnTo>
                  <a:pt x="484401" y="250212"/>
                </a:lnTo>
                <a:lnTo>
                  <a:pt x="477613" y="210072"/>
                </a:lnTo>
                <a:lnTo>
                  <a:pt x="481728" y="170418"/>
                </a:lnTo>
                <a:lnTo>
                  <a:pt x="496173" y="132342"/>
                </a:lnTo>
                <a:lnTo>
                  <a:pt x="520375" y="96940"/>
                </a:lnTo>
                <a:lnTo>
                  <a:pt x="553761" y="65304"/>
                </a:lnTo>
                <a:lnTo>
                  <a:pt x="595759" y="38529"/>
                </a:lnTo>
                <a:lnTo>
                  <a:pt x="645795" y="17709"/>
                </a:lnTo>
                <a:lnTo>
                  <a:pt x="694385" y="5562"/>
                </a:lnTo>
                <a:lnTo>
                  <a:pt x="743776" y="0"/>
                </a:lnTo>
                <a:lnTo>
                  <a:pt x="792903" y="728"/>
                </a:lnTo>
                <a:lnTo>
                  <a:pt x="840703" y="7456"/>
                </a:lnTo>
                <a:lnTo>
                  <a:pt x="886115" y="19890"/>
                </a:lnTo>
                <a:lnTo>
                  <a:pt x="928073" y="37737"/>
                </a:lnTo>
                <a:lnTo>
                  <a:pt x="965516" y="60705"/>
                </a:lnTo>
                <a:lnTo>
                  <a:pt x="997381" y="88501"/>
                </a:lnTo>
                <a:lnTo>
                  <a:pt x="1022603" y="120833"/>
                </a:lnTo>
                <a:lnTo>
                  <a:pt x="1040868" y="160364"/>
                </a:lnTo>
                <a:lnTo>
                  <a:pt x="1047656" y="200503"/>
                </a:lnTo>
                <a:lnTo>
                  <a:pt x="1043541" y="240158"/>
                </a:lnTo>
                <a:lnTo>
                  <a:pt x="1029096" y="278233"/>
                </a:lnTo>
                <a:lnTo>
                  <a:pt x="1004894" y="313636"/>
                </a:lnTo>
                <a:lnTo>
                  <a:pt x="971508" y="345272"/>
                </a:lnTo>
                <a:lnTo>
                  <a:pt x="929510" y="372046"/>
                </a:lnTo>
                <a:lnTo>
                  <a:pt x="879475" y="392867"/>
                </a:lnTo>
                <a:lnTo>
                  <a:pt x="833132" y="404590"/>
                </a:lnTo>
                <a:lnTo>
                  <a:pt x="785574" y="410341"/>
                </a:lnTo>
                <a:lnTo>
                  <a:pt x="737826" y="410245"/>
                </a:lnTo>
                <a:lnTo>
                  <a:pt x="690910" y="404426"/>
                </a:lnTo>
                <a:lnTo>
                  <a:pt x="645852" y="393009"/>
                </a:lnTo>
                <a:lnTo>
                  <a:pt x="603675" y="376118"/>
                </a:lnTo>
                <a:lnTo>
                  <a:pt x="565403" y="353878"/>
                </a:lnTo>
                <a:lnTo>
                  <a:pt x="0" y="593908"/>
                </a:lnTo>
                <a:close/>
              </a:path>
            </a:pathLst>
          </a:custGeom>
          <a:ln w="25908">
            <a:solidFill>
              <a:srgbClr val="EF5A28"/>
            </a:solidFill>
          </a:ln>
        </p:spPr>
        <p:txBody>
          <a:bodyPr wrap="square" lIns="0" tIns="0" rIns="0" bIns="0" rtlCol="0"/>
          <a:lstStyle/>
          <a:p>
            <a:endParaRPr/>
          </a:p>
        </p:txBody>
      </p:sp>
      <p:sp>
        <p:nvSpPr>
          <p:cNvPr id="12" name="object 12"/>
          <p:cNvSpPr/>
          <p:nvPr/>
        </p:nvSpPr>
        <p:spPr>
          <a:xfrm>
            <a:off x="5202494" y="3106890"/>
            <a:ext cx="670560" cy="340995"/>
          </a:xfrm>
          <a:custGeom>
            <a:avLst/>
            <a:gdLst/>
            <a:ahLst/>
            <a:cxnLst/>
            <a:rect l="l" t="t" r="r" b="b"/>
            <a:pathLst>
              <a:path w="670560" h="340995">
                <a:moveTo>
                  <a:pt x="225168" y="0"/>
                </a:moveTo>
                <a:lnTo>
                  <a:pt x="173775" y="5991"/>
                </a:lnTo>
                <a:lnTo>
                  <a:pt x="125206" y="19915"/>
                </a:lnTo>
                <a:lnTo>
                  <a:pt x="81454" y="41544"/>
                </a:lnTo>
                <a:lnTo>
                  <a:pt x="44510" y="70649"/>
                </a:lnTo>
                <a:lnTo>
                  <a:pt x="17755" y="105074"/>
                </a:lnTo>
                <a:lnTo>
                  <a:pt x="3026" y="141756"/>
                </a:lnTo>
                <a:lnTo>
                  <a:pt x="0" y="179267"/>
                </a:lnTo>
                <a:lnTo>
                  <a:pt x="8354" y="216178"/>
                </a:lnTo>
                <a:lnTo>
                  <a:pt x="27768" y="251061"/>
                </a:lnTo>
                <a:lnTo>
                  <a:pt x="57919" y="282487"/>
                </a:lnTo>
                <a:lnTo>
                  <a:pt x="98485" y="309028"/>
                </a:lnTo>
                <a:lnTo>
                  <a:pt x="146392" y="328209"/>
                </a:lnTo>
                <a:lnTo>
                  <a:pt x="197454" y="338771"/>
                </a:lnTo>
                <a:lnTo>
                  <a:pt x="249677" y="340942"/>
                </a:lnTo>
                <a:lnTo>
                  <a:pt x="301070" y="334950"/>
                </a:lnTo>
                <a:lnTo>
                  <a:pt x="349639" y="321026"/>
                </a:lnTo>
                <a:lnTo>
                  <a:pt x="393392" y="299397"/>
                </a:lnTo>
                <a:lnTo>
                  <a:pt x="430336" y="270293"/>
                </a:lnTo>
                <a:lnTo>
                  <a:pt x="584627" y="270293"/>
                </a:lnTo>
                <a:lnTo>
                  <a:pt x="468309" y="211111"/>
                </a:lnTo>
                <a:lnTo>
                  <a:pt x="475169" y="170443"/>
                </a:lnTo>
                <a:lnTo>
                  <a:pt x="468569" y="130586"/>
                </a:lnTo>
                <a:lnTo>
                  <a:pt x="449344" y="93144"/>
                </a:lnTo>
                <a:lnTo>
                  <a:pt x="418330" y="59718"/>
                </a:lnTo>
                <a:lnTo>
                  <a:pt x="376361" y="31914"/>
                </a:lnTo>
                <a:lnTo>
                  <a:pt x="328454" y="12732"/>
                </a:lnTo>
                <a:lnTo>
                  <a:pt x="277392" y="2170"/>
                </a:lnTo>
                <a:lnTo>
                  <a:pt x="225168" y="0"/>
                </a:lnTo>
                <a:close/>
              </a:path>
              <a:path w="670560" h="340995">
                <a:moveTo>
                  <a:pt x="584627" y="270293"/>
                </a:moveTo>
                <a:lnTo>
                  <a:pt x="430336" y="270293"/>
                </a:lnTo>
                <a:lnTo>
                  <a:pt x="670493" y="313981"/>
                </a:lnTo>
                <a:lnTo>
                  <a:pt x="584627" y="270293"/>
                </a:lnTo>
                <a:close/>
              </a:path>
            </a:pathLst>
          </a:custGeom>
          <a:solidFill>
            <a:srgbClr val="FFFFFF"/>
          </a:solidFill>
        </p:spPr>
        <p:txBody>
          <a:bodyPr wrap="square" lIns="0" tIns="0" rIns="0" bIns="0" rtlCol="0"/>
          <a:lstStyle/>
          <a:p>
            <a:endParaRPr/>
          </a:p>
        </p:txBody>
      </p:sp>
      <p:sp>
        <p:nvSpPr>
          <p:cNvPr id="13" name="object 13"/>
          <p:cNvSpPr/>
          <p:nvPr/>
        </p:nvSpPr>
        <p:spPr>
          <a:xfrm>
            <a:off x="5202494" y="3106890"/>
            <a:ext cx="670560" cy="340995"/>
          </a:xfrm>
          <a:custGeom>
            <a:avLst/>
            <a:gdLst/>
            <a:ahLst/>
            <a:cxnLst/>
            <a:rect l="l" t="t" r="r" b="b"/>
            <a:pathLst>
              <a:path w="670560" h="340995">
                <a:moveTo>
                  <a:pt x="670493" y="313981"/>
                </a:moveTo>
                <a:lnTo>
                  <a:pt x="430336" y="270293"/>
                </a:lnTo>
                <a:lnTo>
                  <a:pt x="393392" y="299397"/>
                </a:lnTo>
                <a:lnTo>
                  <a:pt x="349639" y="321026"/>
                </a:lnTo>
                <a:lnTo>
                  <a:pt x="301070" y="334950"/>
                </a:lnTo>
                <a:lnTo>
                  <a:pt x="249677" y="340942"/>
                </a:lnTo>
                <a:lnTo>
                  <a:pt x="197454" y="338771"/>
                </a:lnTo>
                <a:lnTo>
                  <a:pt x="146392" y="328209"/>
                </a:lnTo>
                <a:lnTo>
                  <a:pt x="98485" y="309028"/>
                </a:lnTo>
                <a:lnTo>
                  <a:pt x="57919" y="282487"/>
                </a:lnTo>
                <a:lnTo>
                  <a:pt x="27768" y="251061"/>
                </a:lnTo>
                <a:lnTo>
                  <a:pt x="8354" y="216178"/>
                </a:lnTo>
                <a:lnTo>
                  <a:pt x="0" y="179267"/>
                </a:lnTo>
                <a:lnTo>
                  <a:pt x="3026" y="141756"/>
                </a:lnTo>
                <a:lnTo>
                  <a:pt x="17755" y="105074"/>
                </a:lnTo>
                <a:lnTo>
                  <a:pt x="44510" y="70649"/>
                </a:lnTo>
                <a:lnTo>
                  <a:pt x="81454" y="41544"/>
                </a:lnTo>
                <a:lnTo>
                  <a:pt x="125206" y="19915"/>
                </a:lnTo>
                <a:lnTo>
                  <a:pt x="173775" y="5991"/>
                </a:lnTo>
                <a:lnTo>
                  <a:pt x="225168" y="0"/>
                </a:lnTo>
                <a:lnTo>
                  <a:pt x="277392" y="2170"/>
                </a:lnTo>
                <a:lnTo>
                  <a:pt x="328454" y="12732"/>
                </a:lnTo>
                <a:lnTo>
                  <a:pt x="376361" y="31914"/>
                </a:lnTo>
                <a:lnTo>
                  <a:pt x="418330" y="59718"/>
                </a:lnTo>
                <a:lnTo>
                  <a:pt x="449344" y="93144"/>
                </a:lnTo>
                <a:lnTo>
                  <a:pt x="468569" y="130586"/>
                </a:lnTo>
                <a:lnTo>
                  <a:pt x="475169" y="170443"/>
                </a:lnTo>
                <a:lnTo>
                  <a:pt x="468309" y="211111"/>
                </a:lnTo>
                <a:lnTo>
                  <a:pt x="670493" y="313981"/>
                </a:lnTo>
                <a:close/>
              </a:path>
            </a:pathLst>
          </a:custGeom>
          <a:ln w="25908">
            <a:solidFill>
              <a:srgbClr val="EF5A28"/>
            </a:solidFill>
          </a:ln>
        </p:spPr>
        <p:txBody>
          <a:bodyPr wrap="square" lIns="0" tIns="0" rIns="0" bIns="0" rtlCol="0"/>
          <a:lstStyle/>
          <a:p>
            <a:endParaRPr/>
          </a:p>
        </p:txBody>
      </p:sp>
      <p:sp>
        <p:nvSpPr>
          <p:cNvPr id="27" name="object 27"/>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28" name="object 28"/>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29" name="object 29"/>
          <p:cNvSpPr/>
          <p:nvPr/>
        </p:nvSpPr>
        <p:spPr>
          <a:xfrm>
            <a:off x="9168383" y="5363870"/>
            <a:ext cx="903224" cy="30480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5"/>
          <p:cNvSpPr/>
          <p:nvPr/>
        </p:nvSpPr>
        <p:spPr>
          <a:xfrm>
            <a:off x="899160" y="169621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16" name="object 16"/>
          <p:cNvSpPr/>
          <p:nvPr/>
        </p:nvSpPr>
        <p:spPr>
          <a:xfrm>
            <a:off x="899160" y="169621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17" name="object 17"/>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8" name="object 18"/>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9" name="object 19"/>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20" name="object 20"/>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21" name="object 21"/>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2" name="object 22"/>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3" name="object 23"/>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4" name="object 24"/>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5" name="object 25"/>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6" name="object 26"/>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30" name="object 30"/>
          <p:cNvSpPr/>
          <p:nvPr/>
        </p:nvSpPr>
        <p:spPr>
          <a:xfrm>
            <a:off x="485546" y="6084417"/>
            <a:ext cx="2023872" cy="274320"/>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5929629" y="6333134"/>
            <a:ext cx="1799717" cy="27462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grpSp>
        <p:nvGrpSpPr>
          <p:cNvPr id="2" name="Group 1">
            <a:extLst>
              <a:ext uri="{FF2B5EF4-FFF2-40B4-BE49-F238E27FC236}">
                <a16:creationId xmlns:a16="http://schemas.microsoft.com/office/drawing/2014/main" id="{D350DC73-2E25-4963-9324-41F73CB924C3}"/>
              </a:ext>
            </a:extLst>
          </p:cNvPr>
          <p:cNvGrpSpPr/>
          <p:nvPr/>
        </p:nvGrpSpPr>
        <p:grpSpPr>
          <a:xfrm>
            <a:off x="3281360" y="3083447"/>
            <a:ext cx="810895" cy="500380"/>
            <a:chOff x="3208999" y="4870531"/>
            <a:chExt cx="810895" cy="500380"/>
          </a:xfrm>
        </p:grpSpPr>
        <p:sp>
          <p:nvSpPr>
            <p:cNvPr id="26" name="object 15">
              <a:extLst>
                <a:ext uri="{FF2B5EF4-FFF2-40B4-BE49-F238E27FC236}">
                  <a16:creationId xmlns:a16="http://schemas.microsoft.com/office/drawing/2014/main" id="{13C57B04-3B34-4C41-A927-11DB554FCDEE}"/>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7" name="object 16">
              <a:extLst>
                <a:ext uri="{FF2B5EF4-FFF2-40B4-BE49-F238E27FC236}">
                  <a16:creationId xmlns:a16="http://schemas.microsoft.com/office/drawing/2014/main" id="{CF7144C9-3289-4131-B5BB-840D84E55B32}"/>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grpSp>
      <p:cxnSp>
        <p:nvCxnSpPr>
          <p:cNvPr id="5" name="Straight Arrow Connector 4">
            <a:extLst>
              <a:ext uri="{FF2B5EF4-FFF2-40B4-BE49-F238E27FC236}">
                <a16:creationId xmlns:a16="http://schemas.microsoft.com/office/drawing/2014/main" id="{2878128F-29B7-4DE3-A10B-F5CA5C5578D5}"/>
              </a:ext>
            </a:extLst>
          </p:cNvPr>
          <p:cNvCxnSpPr>
            <a:cxnSpLocks/>
          </p:cNvCxnSpPr>
          <p:nvPr/>
        </p:nvCxnSpPr>
        <p:spPr>
          <a:xfrm>
            <a:off x="1623060" y="1920240"/>
            <a:ext cx="1602105" cy="1383030"/>
          </a:xfrm>
          <a:prstGeom prst="straightConnector1">
            <a:avLst/>
          </a:prstGeom>
          <a:ln>
            <a:prstDash val="dashDot"/>
            <a:tailEnd type="triangle"/>
          </a:ln>
        </p:spPr>
        <p:style>
          <a:lnRef idx="1">
            <a:schemeClr val="accent2"/>
          </a:lnRef>
          <a:fillRef idx="0">
            <a:schemeClr val="accent2"/>
          </a:fillRef>
          <a:effectRef idx="0">
            <a:schemeClr val="accent2"/>
          </a:effectRef>
          <a:fontRef idx="minor">
            <a:schemeClr val="tx1"/>
          </a:fontRef>
        </p:style>
      </p:cxn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7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grpSp>
        <p:nvGrpSpPr>
          <p:cNvPr id="2" name="Group 1">
            <a:extLst>
              <a:ext uri="{FF2B5EF4-FFF2-40B4-BE49-F238E27FC236}">
                <a16:creationId xmlns:a16="http://schemas.microsoft.com/office/drawing/2014/main" id="{D350DC73-2E25-4963-9324-41F73CB924C3}"/>
              </a:ext>
            </a:extLst>
          </p:cNvPr>
          <p:cNvGrpSpPr/>
          <p:nvPr/>
        </p:nvGrpSpPr>
        <p:grpSpPr>
          <a:xfrm>
            <a:off x="3281360" y="3083447"/>
            <a:ext cx="810895" cy="500380"/>
            <a:chOff x="3208999" y="4870531"/>
            <a:chExt cx="810895" cy="500380"/>
          </a:xfrm>
        </p:grpSpPr>
        <p:sp>
          <p:nvSpPr>
            <p:cNvPr id="26" name="object 15">
              <a:extLst>
                <a:ext uri="{FF2B5EF4-FFF2-40B4-BE49-F238E27FC236}">
                  <a16:creationId xmlns:a16="http://schemas.microsoft.com/office/drawing/2014/main" id="{13C57B04-3B34-4C41-A927-11DB554FCDEE}"/>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7" name="object 16">
              <a:extLst>
                <a:ext uri="{FF2B5EF4-FFF2-40B4-BE49-F238E27FC236}">
                  <a16:creationId xmlns:a16="http://schemas.microsoft.com/office/drawing/2014/main" id="{CF7144C9-3289-4131-B5BB-840D84E55B32}"/>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gr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sp>
        <p:nvSpPr>
          <p:cNvPr id="29" name="object 2">
            <a:extLst>
              <a:ext uri="{FF2B5EF4-FFF2-40B4-BE49-F238E27FC236}">
                <a16:creationId xmlns:a16="http://schemas.microsoft.com/office/drawing/2014/main" id="{687450FF-583F-4928-85AC-B15543B5AD7F}"/>
              </a:ext>
            </a:extLst>
          </p:cNvPr>
          <p:cNvSpPr/>
          <p:nvPr/>
        </p:nvSpPr>
        <p:spPr>
          <a:xfrm rot="993557">
            <a:off x="4168463" y="2856044"/>
            <a:ext cx="3804710" cy="1596229"/>
          </a:xfrm>
          <a:custGeom>
            <a:avLst/>
            <a:gdLst/>
            <a:ahLst/>
            <a:cxnLst/>
            <a:rect l="l" t="t" r="r" b="b"/>
            <a:pathLst>
              <a:path w="3502025" h="1214754">
                <a:moveTo>
                  <a:pt x="3476243" y="0"/>
                </a:moveTo>
                <a:lnTo>
                  <a:pt x="3473831" y="25781"/>
                </a:lnTo>
                <a:lnTo>
                  <a:pt x="3499612" y="28194"/>
                </a:lnTo>
                <a:lnTo>
                  <a:pt x="3502024" y="2413"/>
                </a:lnTo>
                <a:lnTo>
                  <a:pt x="3476243" y="0"/>
                </a:lnTo>
                <a:close/>
              </a:path>
              <a:path w="3502025" h="1214754">
                <a:moveTo>
                  <a:pt x="3471544" y="51562"/>
                </a:moveTo>
                <a:lnTo>
                  <a:pt x="3470401" y="63627"/>
                </a:lnTo>
                <a:lnTo>
                  <a:pt x="3468116" y="76200"/>
                </a:lnTo>
                <a:lnTo>
                  <a:pt x="3493642" y="80645"/>
                </a:lnTo>
                <a:lnTo>
                  <a:pt x="3496183" y="66040"/>
                </a:lnTo>
                <a:lnTo>
                  <a:pt x="3497325" y="53975"/>
                </a:lnTo>
                <a:lnTo>
                  <a:pt x="3471544" y="51562"/>
                </a:lnTo>
                <a:close/>
              </a:path>
              <a:path w="3502025" h="1214754">
                <a:moveTo>
                  <a:pt x="3463670" y="101727"/>
                </a:moveTo>
                <a:lnTo>
                  <a:pt x="3459480" y="125222"/>
                </a:lnTo>
                <a:lnTo>
                  <a:pt x="3459225" y="126111"/>
                </a:lnTo>
                <a:lnTo>
                  <a:pt x="3484244" y="132715"/>
                </a:lnTo>
                <a:lnTo>
                  <a:pt x="3485007" y="129667"/>
                </a:lnTo>
                <a:lnTo>
                  <a:pt x="3489197" y="106172"/>
                </a:lnTo>
                <a:lnTo>
                  <a:pt x="3463670" y="101727"/>
                </a:lnTo>
                <a:close/>
              </a:path>
              <a:path w="3502025" h="1214754">
                <a:moveTo>
                  <a:pt x="3452621" y="151257"/>
                </a:moveTo>
                <a:lnTo>
                  <a:pt x="3446144" y="176276"/>
                </a:lnTo>
                <a:lnTo>
                  <a:pt x="3471164" y="182880"/>
                </a:lnTo>
                <a:lnTo>
                  <a:pt x="3477767" y="157734"/>
                </a:lnTo>
                <a:lnTo>
                  <a:pt x="3452621" y="151257"/>
                </a:lnTo>
                <a:close/>
              </a:path>
              <a:path w="3502025" h="1214754">
                <a:moveTo>
                  <a:pt x="3438651" y="200025"/>
                </a:moveTo>
                <a:lnTo>
                  <a:pt x="3430142" y="224409"/>
                </a:lnTo>
                <a:lnTo>
                  <a:pt x="3454653" y="232918"/>
                </a:lnTo>
                <a:lnTo>
                  <a:pt x="3463163" y="208534"/>
                </a:lnTo>
                <a:lnTo>
                  <a:pt x="3438651" y="200025"/>
                </a:lnTo>
                <a:close/>
              </a:path>
              <a:path w="3502025" h="1214754">
                <a:moveTo>
                  <a:pt x="3421761" y="247904"/>
                </a:moveTo>
                <a:lnTo>
                  <a:pt x="3411346" y="271653"/>
                </a:lnTo>
                <a:lnTo>
                  <a:pt x="3435222" y="282067"/>
                </a:lnTo>
                <a:lnTo>
                  <a:pt x="3445510" y="258191"/>
                </a:lnTo>
                <a:lnTo>
                  <a:pt x="3421761" y="247904"/>
                </a:lnTo>
                <a:close/>
              </a:path>
              <a:path w="3502025" h="1214754">
                <a:moveTo>
                  <a:pt x="3401060" y="295402"/>
                </a:moveTo>
                <a:lnTo>
                  <a:pt x="3397376" y="303911"/>
                </a:lnTo>
                <a:lnTo>
                  <a:pt x="3390138" y="317881"/>
                </a:lnTo>
                <a:lnTo>
                  <a:pt x="3412997" y="329819"/>
                </a:lnTo>
                <a:lnTo>
                  <a:pt x="3421125" y="314325"/>
                </a:lnTo>
                <a:lnTo>
                  <a:pt x="3424809" y="305816"/>
                </a:lnTo>
                <a:lnTo>
                  <a:pt x="3401060" y="295402"/>
                </a:lnTo>
                <a:close/>
              </a:path>
              <a:path w="3502025" h="1214754">
                <a:moveTo>
                  <a:pt x="3378072" y="340741"/>
                </a:moveTo>
                <a:lnTo>
                  <a:pt x="3367277" y="361315"/>
                </a:lnTo>
                <a:lnTo>
                  <a:pt x="3366262" y="362839"/>
                </a:lnTo>
                <a:lnTo>
                  <a:pt x="3388360" y="376428"/>
                </a:lnTo>
                <a:lnTo>
                  <a:pt x="3390265" y="373380"/>
                </a:lnTo>
                <a:lnTo>
                  <a:pt x="3401060" y="352806"/>
                </a:lnTo>
                <a:lnTo>
                  <a:pt x="3378072" y="340741"/>
                </a:lnTo>
                <a:close/>
              </a:path>
              <a:path w="3502025" h="1214754">
                <a:moveTo>
                  <a:pt x="3352672" y="384937"/>
                </a:moveTo>
                <a:lnTo>
                  <a:pt x="3339084" y="406908"/>
                </a:lnTo>
                <a:lnTo>
                  <a:pt x="3361182" y="420624"/>
                </a:lnTo>
                <a:lnTo>
                  <a:pt x="3374770" y="398526"/>
                </a:lnTo>
                <a:lnTo>
                  <a:pt x="3352672" y="384937"/>
                </a:lnTo>
                <a:close/>
              </a:path>
              <a:path w="3502025" h="1214754">
                <a:moveTo>
                  <a:pt x="3325241" y="427863"/>
                </a:moveTo>
                <a:lnTo>
                  <a:pt x="3310255" y="448945"/>
                </a:lnTo>
                <a:lnTo>
                  <a:pt x="3331337" y="463931"/>
                </a:lnTo>
                <a:lnTo>
                  <a:pt x="3346322" y="442849"/>
                </a:lnTo>
                <a:lnTo>
                  <a:pt x="3325241" y="427863"/>
                </a:lnTo>
                <a:close/>
              </a:path>
              <a:path w="3502025" h="1214754">
                <a:moveTo>
                  <a:pt x="3295141" y="470027"/>
                </a:moveTo>
                <a:lnTo>
                  <a:pt x="3293617" y="472186"/>
                </a:lnTo>
                <a:lnTo>
                  <a:pt x="3279520" y="489585"/>
                </a:lnTo>
                <a:lnTo>
                  <a:pt x="3299714" y="505968"/>
                </a:lnTo>
                <a:lnTo>
                  <a:pt x="3314826" y="487172"/>
                </a:lnTo>
                <a:lnTo>
                  <a:pt x="3316350" y="485013"/>
                </a:lnTo>
                <a:lnTo>
                  <a:pt x="3295141" y="470027"/>
                </a:lnTo>
                <a:close/>
              </a:path>
              <a:path w="3502025" h="1214754">
                <a:moveTo>
                  <a:pt x="3263265" y="509778"/>
                </a:moveTo>
                <a:lnTo>
                  <a:pt x="3250311" y="525653"/>
                </a:lnTo>
                <a:lnTo>
                  <a:pt x="3247136" y="529082"/>
                </a:lnTo>
                <a:lnTo>
                  <a:pt x="3266313" y="546608"/>
                </a:lnTo>
                <a:lnTo>
                  <a:pt x="3270503" y="541909"/>
                </a:lnTo>
                <a:lnTo>
                  <a:pt x="3283331" y="526034"/>
                </a:lnTo>
                <a:lnTo>
                  <a:pt x="3263265" y="509778"/>
                </a:lnTo>
                <a:close/>
              </a:path>
              <a:path w="3502025" h="1214754">
                <a:moveTo>
                  <a:pt x="3229737" y="548259"/>
                </a:moveTo>
                <a:lnTo>
                  <a:pt x="3212211" y="567309"/>
                </a:lnTo>
                <a:lnTo>
                  <a:pt x="3231388" y="584835"/>
                </a:lnTo>
                <a:lnTo>
                  <a:pt x="3248787" y="565658"/>
                </a:lnTo>
                <a:lnTo>
                  <a:pt x="3229737" y="548259"/>
                </a:lnTo>
                <a:close/>
              </a:path>
              <a:path w="3502025" h="1214754">
                <a:moveTo>
                  <a:pt x="3194812" y="585597"/>
                </a:moveTo>
                <a:lnTo>
                  <a:pt x="3176269" y="603631"/>
                </a:lnTo>
                <a:lnTo>
                  <a:pt x="3194431" y="622173"/>
                </a:lnTo>
                <a:lnTo>
                  <a:pt x="3212972" y="604012"/>
                </a:lnTo>
                <a:lnTo>
                  <a:pt x="3194812" y="585597"/>
                </a:lnTo>
                <a:close/>
              </a:path>
              <a:path w="3502025" h="1214754">
                <a:moveTo>
                  <a:pt x="3157855" y="621792"/>
                </a:moveTo>
                <a:lnTo>
                  <a:pt x="3151505" y="628015"/>
                </a:lnTo>
                <a:lnTo>
                  <a:pt x="3139186" y="638810"/>
                </a:lnTo>
                <a:lnTo>
                  <a:pt x="3156331" y="658241"/>
                </a:lnTo>
                <a:lnTo>
                  <a:pt x="3169666" y="646557"/>
                </a:lnTo>
                <a:lnTo>
                  <a:pt x="3175889" y="640334"/>
                </a:lnTo>
                <a:lnTo>
                  <a:pt x="3157855" y="621792"/>
                </a:lnTo>
                <a:close/>
              </a:path>
              <a:path w="3502025" h="1214754">
                <a:moveTo>
                  <a:pt x="3119755" y="655955"/>
                </a:moveTo>
                <a:lnTo>
                  <a:pt x="3100323" y="673100"/>
                </a:lnTo>
                <a:lnTo>
                  <a:pt x="3117468" y="692531"/>
                </a:lnTo>
                <a:lnTo>
                  <a:pt x="3136899" y="675386"/>
                </a:lnTo>
                <a:lnTo>
                  <a:pt x="3119755" y="655955"/>
                </a:lnTo>
                <a:close/>
              </a:path>
              <a:path w="3502025" h="1214754">
                <a:moveTo>
                  <a:pt x="3080766" y="689102"/>
                </a:moveTo>
                <a:lnTo>
                  <a:pt x="3060445" y="705231"/>
                </a:lnTo>
                <a:lnTo>
                  <a:pt x="3076574" y="725424"/>
                </a:lnTo>
                <a:lnTo>
                  <a:pt x="3096894" y="709295"/>
                </a:lnTo>
                <a:lnTo>
                  <a:pt x="3080766" y="689102"/>
                </a:lnTo>
                <a:close/>
              </a:path>
              <a:path w="3502025" h="1214754">
                <a:moveTo>
                  <a:pt x="3040252" y="721360"/>
                </a:moveTo>
                <a:lnTo>
                  <a:pt x="3037205" y="723773"/>
                </a:lnTo>
                <a:lnTo>
                  <a:pt x="3019806" y="736346"/>
                </a:lnTo>
                <a:lnTo>
                  <a:pt x="3035045" y="757301"/>
                </a:lnTo>
                <a:lnTo>
                  <a:pt x="3053334" y="744093"/>
                </a:lnTo>
                <a:lnTo>
                  <a:pt x="3056382" y="741680"/>
                </a:lnTo>
                <a:lnTo>
                  <a:pt x="3040252" y="721360"/>
                </a:lnTo>
                <a:close/>
              </a:path>
              <a:path w="3502025" h="1214754">
                <a:moveTo>
                  <a:pt x="2998850" y="751459"/>
                </a:moveTo>
                <a:lnTo>
                  <a:pt x="2977768" y="766699"/>
                </a:lnTo>
                <a:lnTo>
                  <a:pt x="2993009" y="787654"/>
                </a:lnTo>
                <a:lnTo>
                  <a:pt x="3013964" y="772541"/>
                </a:lnTo>
                <a:lnTo>
                  <a:pt x="2998850" y="751459"/>
                </a:lnTo>
                <a:close/>
              </a:path>
              <a:path w="3502025" h="1214754">
                <a:moveTo>
                  <a:pt x="2956687" y="780669"/>
                </a:moveTo>
                <a:lnTo>
                  <a:pt x="2935096" y="794893"/>
                </a:lnTo>
                <a:lnTo>
                  <a:pt x="2949320" y="816610"/>
                </a:lnTo>
                <a:lnTo>
                  <a:pt x="2970911" y="802386"/>
                </a:lnTo>
                <a:lnTo>
                  <a:pt x="2956687" y="780669"/>
                </a:lnTo>
                <a:close/>
              </a:path>
              <a:path w="3502025" h="1214754">
                <a:moveTo>
                  <a:pt x="2913380" y="809117"/>
                </a:moveTo>
                <a:lnTo>
                  <a:pt x="2908299" y="812419"/>
                </a:lnTo>
                <a:lnTo>
                  <a:pt x="2891790" y="822325"/>
                </a:lnTo>
                <a:lnTo>
                  <a:pt x="2904997" y="844550"/>
                </a:lnTo>
                <a:lnTo>
                  <a:pt x="2922523" y="834136"/>
                </a:lnTo>
                <a:lnTo>
                  <a:pt x="2927603" y="830707"/>
                </a:lnTo>
                <a:lnTo>
                  <a:pt x="2913380" y="809117"/>
                </a:lnTo>
                <a:close/>
              </a:path>
              <a:path w="3502025" h="1214754">
                <a:moveTo>
                  <a:pt x="2869565" y="835533"/>
                </a:moveTo>
                <a:lnTo>
                  <a:pt x="2847213" y="848868"/>
                </a:lnTo>
                <a:lnTo>
                  <a:pt x="2860547" y="871093"/>
                </a:lnTo>
                <a:lnTo>
                  <a:pt x="2882772" y="857758"/>
                </a:lnTo>
                <a:lnTo>
                  <a:pt x="2869565" y="835533"/>
                </a:lnTo>
                <a:close/>
              </a:path>
              <a:path w="3502025" h="1214754">
                <a:moveTo>
                  <a:pt x="2825115" y="861187"/>
                </a:moveTo>
                <a:lnTo>
                  <a:pt x="2802382" y="873633"/>
                </a:lnTo>
                <a:lnTo>
                  <a:pt x="2814700" y="896366"/>
                </a:lnTo>
                <a:lnTo>
                  <a:pt x="2837434" y="884047"/>
                </a:lnTo>
                <a:lnTo>
                  <a:pt x="2825115" y="861187"/>
                </a:lnTo>
                <a:close/>
              </a:path>
              <a:path w="3502025" h="1214754">
                <a:moveTo>
                  <a:pt x="2779648" y="885952"/>
                </a:moveTo>
                <a:lnTo>
                  <a:pt x="2765933" y="893318"/>
                </a:lnTo>
                <a:lnTo>
                  <a:pt x="2757042" y="897636"/>
                </a:lnTo>
                <a:lnTo>
                  <a:pt x="2768472" y="920877"/>
                </a:lnTo>
                <a:lnTo>
                  <a:pt x="2778378" y="916051"/>
                </a:lnTo>
                <a:lnTo>
                  <a:pt x="2791967" y="908685"/>
                </a:lnTo>
                <a:lnTo>
                  <a:pt x="2779648" y="885952"/>
                </a:lnTo>
                <a:close/>
              </a:path>
              <a:path w="3502025" h="1214754">
                <a:moveTo>
                  <a:pt x="2733801" y="909066"/>
                </a:moveTo>
                <a:lnTo>
                  <a:pt x="2710561" y="920623"/>
                </a:lnTo>
                <a:lnTo>
                  <a:pt x="2721991" y="943864"/>
                </a:lnTo>
                <a:lnTo>
                  <a:pt x="2745232" y="932434"/>
                </a:lnTo>
                <a:lnTo>
                  <a:pt x="2733801" y="909066"/>
                </a:lnTo>
                <a:close/>
              </a:path>
              <a:path w="3502025" h="1214754">
                <a:moveTo>
                  <a:pt x="2687700" y="931672"/>
                </a:moveTo>
                <a:lnTo>
                  <a:pt x="2664078" y="942213"/>
                </a:lnTo>
                <a:lnTo>
                  <a:pt x="2674619" y="965835"/>
                </a:lnTo>
                <a:lnTo>
                  <a:pt x="2698241" y="955294"/>
                </a:lnTo>
                <a:lnTo>
                  <a:pt x="2687700" y="931672"/>
                </a:lnTo>
                <a:close/>
              </a:path>
              <a:path w="3502025" h="1214754">
                <a:moveTo>
                  <a:pt x="2640457" y="952754"/>
                </a:moveTo>
                <a:lnTo>
                  <a:pt x="2616708" y="963295"/>
                </a:lnTo>
                <a:lnTo>
                  <a:pt x="2627248" y="986917"/>
                </a:lnTo>
                <a:lnTo>
                  <a:pt x="2650997" y="976376"/>
                </a:lnTo>
                <a:lnTo>
                  <a:pt x="2640457" y="952754"/>
                </a:lnTo>
                <a:close/>
              </a:path>
              <a:path w="3502025" h="1214754">
                <a:moveTo>
                  <a:pt x="2593213" y="972947"/>
                </a:moveTo>
                <a:lnTo>
                  <a:pt x="2569210" y="982726"/>
                </a:lnTo>
                <a:lnTo>
                  <a:pt x="2578862" y="1006729"/>
                </a:lnTo>
                <a:lnTo>
                  <a:pt x="2602865" y="997077"/>
                </a:lnTo>
                <a:lnTo>
                  <a:pt x="2593213" y="972947"/>
                </a:lnTo>
                <a:close/>
              </a:path>
              <a:path w="3502025" h="1214754">
                <a:moveTo>
                  <a:pt x="2545207" y="992378"/>
                </a:moveTo>
                <a:lnTo>
                  <a:pt x="2529586" y="998601"/>
                </a:lnTo>
                <a:lnTo>
                  <a:pt x="2521458" y="1001522"/>
                </a:lnTo>
                <a:lnTo>
                  <a:pt x="2530220" y="1025906"/>
                </a:lnTo>
                <a:lnTo>
                  <a:pt x="2539238" y="1022604"/>
                </a:lnTo>
                <a:lnTo>
                  <a:pt x="2554859" y="1016381"/>
                </a:lnTo>
                <a:lnTo>
                  <a:pt x="2545207" y="992378"/>
                </a:lnTo>
                <a:close/>
              </a:path>
              <a:path w="3502025" h="1214754">
                <a:moveTo>
                  <a:pt x="2497073" y="1010412"/>
                </a:moveTo>
                <a:lnTo>
                  <a:pt x="2472690" y="1019175"/>
                </a:lnTo>
                <a:lnTo>
                  <a:pt x="2481580" y="1043559"/>
                </a:lnTo>
                <a:lnTo>
                  <a:pt x="2505837" y="1034669"/>
                </a:lnTo>
                <a:lnTo>
                  <a:pt x="2497073" y="1010412"/>
                </a:lnTo>
                <a:close/>
              </a:path>
              <a:path w="3502025" h="1214754">
                <a:moveTo>
                  <a:pt x="2448306" y="1027938"/>
                </a:moveTo>
                <a:lnTo>
                  <a:pt x="2445258" y="1029081"/>
                </a:lnTo>
                <a:lnTo>
                  <a:pt x="2424175" y="1035939"/>
                </a:lnTo>
                <a:lnTo>
                  <a:pt x="2432176" y="1060577"/>
                </a:lnTo>
                <a:lnTo>
                  <a:pt x="2454020" y="1053465"/>
                </a:lnTo>
                <a:lnTo>
                  <a:pt x="2457195" y="1052322"/>
                </a:lnTo>
                <a:lnTo>
                  <a:pt x="2448306" y="1027938"/>
                </a:lnTo>
                <a:close/>
              </a:path>
              <a:path w="3502025" h="1214754">
                <a:moveTo>
                  <a:pt x="2399538" y="1043940"/>
                </a:moveTo>
                <a:lnTo>
                  <a:pt x="2374899" y="1051941"/>
                </a:lnTo>
                <a:lnTo>
                  <a:pt x="2382773" y="1076579"/>
                </a:lnTo>
                <a:lnTo>
                  <a:pt x="2407539" y="1068578"/>
                </a:lnTo>
                <a:lnTo>
                  <a:pt x="2399538" y="1043940"/>
                </a:lnTo>
                <a:close/>
              </a:path>
              <a:path w="3502025" h="1214754">
                <a:moveTo>
                  <a:pt x="2350516" y="1059434"/>
                </a:moveTo>
                <a:lnTo>
                  <a:pt x="2325623" y="1066673"/>
                </a:lnTo>
                <a:lnTo>
                  <a:pt x="2332736" y="1091565"/>
                </a:lnTo>
                <a:lnTo>
                  <a:pt x="2357627" y="1084453"/>
                </a:lnTo>
                <a:lnTo>
                  <a:pt x="2350516" y="1059434"/>
                </a:lnTo>
                <a:close/>
              </a:path>
              <a:path w="3502025" h="1214754">
                <a:moveTo>
                  <a:pt x="2300732" y="1073785"/>
                </a:moveTo>
                <a:lnTo>
                  <a:pt x="2275840" y="1080897"/>
                </a:lnTo>
                <a:lnTo>
                  <a:pt x="2282951" y="1105789"/>
                </a:lnTo>
                <a:lnTo>
                  <a:pt x="2307843" y="1098677"/>
                </a:lnTo>
                <a:lnTo>
                  <a:pt x="2300732" y="1073785"/>
                </a:lnTo>
                <a:close/>
              </a:path>
              <a:path w="3502025" h="1214754">
                <a:moveTo>
                  <a:pt x="2251201" y="1087374"/>
                </a:moveTo>
                <a:lnTo>
                  <a:pt x="2226056" y="1093597"/>
                </a:lnTo>
                <a:lnTo>
                  <a:pt x="2232406" y="1118743"/>
                </a:lnTo>
                <a:lnTo>
                  <a:pt x="2257551" y="1112520"/>
                </a:lnTo>
                <a:lnTo>
                  <a:pt x="2251201" y="1087374"/>
                </a:lnTo>
                <a:close/>
              </a:path>
              <a:path w="3502025" h="1214754">
                <a:moveTo>
                  <a:pt x="2200910" y="1099947"/>
                </a:moveTo>
                <a:lnTo>
                  <a:pt x="2177415" y="1105916"/>
                </a:lnTo>
                <a:lnTo>
                  <a:pt x="2176144" y="1106170"/>
                </a:lnTo>
                <a:lnTo>
                  <a:pt x="2181733" y="1131443"/>
                </a:lnTo>
                <a:lnTo>
                  <a:pt x="2183765" y="1131062"/>
                </a:lnTo>
                <a:lnTo>
                  <a:pt x="2207260" y="1125093"/>
                </a:lnTo>
                <a:lnTo>
                  <a:pt x="2200910" y="1099947"/>
                </a:lnTo>
                <a:close/>
              </a:path>
              <a:path w="3502025" h="1214754">
                <a:moveTo>
                  <a:pt x="2150871" y="1111631"/>
                </a:moveTo>
                <a:lnTo>
                  <a:pt x="2125598" y="1117092"/>
                </a:lnTo>
                <a:lnTo>
                  <a:pt x="2131060" y="1142492"/>
                </a:lnTo>
                <a:lnTo>
                  <a:pt x="2156333" y="1137031"/>
                </a:lnTo>
                <a:lnTo>
                  <a:pt x="2150871" y="1111631"/>
                </a:lnTo>
                <a:close/>
              </a:path>
              <a:path w="3502025" h="1214754">
                <a:moveTo>
                  <a:pt x="2100198" y="1122680"/>
                </a:moveTo>
                <a:lnTo>
                  <a:pt x="2083562" y="1126236"/>
                </a:lnTo>
                <a:lnTo>
                  <a:pt x="2075307" y="1127760"/>
                </a:lnTo>
                <a:lnTo>
                  <a:pt x="2080006" y="1153287"/>
                </a:lnTo>
                <a:lnTo>
                  <a:pt x="2089149" y="1151636"/>
                </a:lnTo>
                <a:lnTo>
                  <a:pt x="2105787" y="1147953"/>
                </a:lnTo>
                <a:lnTo>
                  <a:pt x="2100198" y="1122680"/>
                </a:lnTo>
                <a:close/>
              </a:path>
              <a:path w="3502025" h="1214754">
                <a:moveTo>
                  <a:pt x="2049780" y="1132459"/>
                </a:moveTo>
                <a:lnTo>
                  <a:pt x="2024380" y="1137158"/>
                </a:lnTo>
                <a:lnTo>
                  <a:pt x="2028951" y="1162685"/>
                </a:lnTo>
                <a:lnTo>
                  <a:pt x="2054478" y="1157986"/>
                </a:lnTo>
                <a:lnTo>
                  <a:pt x="2049780" y="1132459"/>
                </a:lnTo>
                <a:close/>
              </a:path>
              <a:path w="3502025" h="1214754">
                <a:moveTo>
                  <a:pt x="1998852" y="1141857"/>
                </a:moveTo>
                <a:lnTo>
                  <a:pt x="1987676" y="1143889"/>
                </a:lnTo>
                <a:lnTo>
                  <a:pt x="1973707" y="1146048"/>
                </a:lnTo>
                <a:lnTo>
                  <a:pt x="1977516" y="1171702"/>
                </a:lnTo>
                <a:lnTo>
                  <a:pt x="1992375" y="1169416"/>
                </a:lnTo>
                <a:lnTo>
                  <a:pt x="2003551" y="1167384"/>
                </a:lnTo>
                <a:lnTo>
                  <a:pt x="1998852" y="1141857"/>
                </a:lnTo>
                <a:close/>
              </a:path>
              <a:path w="3502025" h="1214754">
                <a:moveTo>
                  <a:pt x="1948052" y="1149985"/>
                </a:moveTo>
                <a:lnTo>
                  <a:pt x="1922398" y="1153795"/>
                </a:lnTo>
                <a:lnTo>
                  <a:pt x="1926336" y="1179449"/>
                </a:lnTo>
                <a:lnTo>
                  <a:pt x="1951989" y="1175512"/>
                </a:lnTo>
                <a:lnTo>
                  <a:pt x="1948052" y="1149985"/>
                </a:lnTo>
                <a:close/>
              </a:path>
              <a:path w="3502025" h="1214754">
                <a:moveTo>
                  <a:pt x="1896871" y="1157732"/>
                </a:moveTo>
                <a:lnTo>
                  <a:pt x="1890014" y="1158748"/>
                </a:lnTo>
                <a:lnTo>
                  <a:pt x="1871598" y="1161034"/>
                </a:lnTo>
                <a:lnTo>
                  <a:pt x="1874646" y="1186688"/>
                </a:lnTo>
                <a:lnTo>
                  <a:pt x="1893950" y="1184402"/>
                </a:lnTo>
                <a:lnTo>
                  <a:pt x="1900682" y="1183386"/>
                </a:lnTo>
                <a:lnTo>
                  <a:pt x="1896871" y="1157732"/>
                </a:lnTo>
                <a:close/>
              </a:path>
              <a:path w="3502025" h="1214754">
                <a:moveTo>
                  <a:pt x="1845817" y="1164082"/>
                </a:moveTo>
                <a:lnTo>
                  <a:pt x="1820164" y="1167130"/>
                </a:lnTo>
                <a:lnTo>
                  <a:pt x="1823212" y="1192911"/>
                </a:lnTo>
                <a:lnTo>
                  <a:pt x="1848865" y="1189863"/>
                </a:lnTo>
                <a:lnTo>
                  <a:pt x="1845817" y="1164082"/>
                </a:lnTo>
                <a:close/>
              </a:path>
              <a:path w="3502025" h="1214754">
                <a:moveTo>
                  <a:pt x="1794382" y="1170305"/>
                </a:moveTo>
                <a:lnTo>
                  <a:pt x="1768982" y="1172718"/>
                </a:lnTo>
                <a:lnTo>
                  <a:pt x="1771268" y="1198499"/>
                </a:lnTo>
                <a:lnTo>
                  <a:pt x="1793620" y="1196467"/>
                </a:lnTo>
                <a:lnTo>
                  <a:pt x="1797430" y="1195959"/>
                </a:lnTo>
                <a:lnTo>
                  <a:pt x="1794382" y="1170305"/>
                </a:lnTo>
                <a:close/>
              </a:path>
              <a:path w="3502025" h="1214754">
                <a:moveTo>
                  <a:pt x="1743202" y="1175004"/>
                </a:moveTo>
                <a:lnTo>
                  <a:pt x="1717420" y="1177290"/>
                </a:lnTo>
                <a:lnTo>
                  <a:pt x="1719706" y="1203071"/>
                </a:lnTo>
                <a:lnTo>
                  <a:pt x="1745488" y="1200785"/>
                </a:lnTo>
                <a:lnTo>
                  <a:pt x="1743202" y="1175004"/>
                </a:lnTo>
                <a:close/>
              </a:path>
              <a:path w="3502025" h="1214754">
                <a:moveTo>
                  <a:pt x="1691513" y="1179576"/>
                </a:moveTo>
                <a:lnTo>
                  <a:pt x="1666113" y="1181100"/>
                </a:lnTo>
                <a:lnTo>
                  <a:pt x="1667637" y="1207008"/>
                </a:lnTo>
                <a:lnTo>
                  <a:pt x="1691766" y="1205611"/>
                </a:lnTo>
                <a:lnTo>
                  <a:pt x="1693926" y="1205357"/>
                </a:lnTo>
                <a:lnTo>
                  <a:pt x="1691513" y="1179576"/>
                </a:lnTo>
                <a:close/>
              </a:path>
              <a:path w="3502025" h="1214754">
                <a:moveTo>
                  <a:pt x="1640204" y="1182624"/>
                </a:moveTo>
                <a:lnTo>
                  <a:pt x="1614424" y="1184148"/>
                </a:lnTo>
                <a:lnTo>
                  <a:pt x="1615820" y="1209929"/>
                </a:lnTo>
                <a:lnTo>
                  <a:pt x="1641728" y="1208532"/>
                </a:lnTo>
                <a:lnTo>
                  <a:pt x="1640204" y="1182624"/>
                </a:lnTo>
                <a:close/>
              </a:path>
              <a:path w="3502025" h="1214754">
                <a:moveTo>
                  <a:pt x="1588515" y="1185672"/>
                </a:moveTo>
                <a:lnTo>
                  <a:pt x="1586738" y="1185672"/>
                </a:lnTo>
                <a:lnTo>
                  <a:pt x="1562989" y="1186434"/>
                </a:lnTo>
                <a:lnTo>
                  <a:pt x="1563751" y="1212342"/>
                </a:lnTo>
                <a:lnTo>
                  <a:pt x="1588262" y="1211580"/>
                </a:lnTo>
                <a:lnTo>
                  <a:pt x="1590039" y="1211453"/>
                </a:lnTo>
                <a:lnTo>
                  <a:pt x="1588515" y="1185672"/>
                </a:lnTo>
                <a:close/>
              </a:path>
              <a:path w="3502025" h="1214754">
                <a:moveTo>
                  <a:pt x="1537080" y="1187069"/>
                </a:moveTo>
                <a:lnTo>
                  <a:pt x="1511172" y="1187831"/>
                </a:lnTo>
                <a:lnTo>
                  <a:pt x="1511934" y="1213739"/>
                </a:lnTo>
                <a:lnTo>
                  <a:pt x="1537842" y="1212977"/>
                </a:lnTo>
                <a:lnTo>
                  <a:pt x="1537080" y="1187069"/>
                </a:lnTo>
                <a:close/>
              </a:path>
              <a:path w="3502025" h="1214754">
                <a:moveTo>
                  <a:pt x="1459864" y="1188593"/>
                </a:moveTo>
                <a:lnTo>
                  <a:pt x="1459738" y="1214501"/>
                </a:lnTo>
                <a:lnTo>
                  <a:pt x="1486027" y="1214501"/>
                </a:lnTo>
                <a:lnTo>
                  <a:pt x="1485268" y="1188720"/>
                </a:lnTo>
                <a:lnTo>
                  <a:pt x="1459864" y="1188593"/>
                </a:lnTo>
                <a:close/>
              </a:path>
              <a:path w="3502025" h="1214754">
                <a:moveTo>
                  <a:pt x="1485264" y="1188593"/>
                </a:moveTo>
                <a:lnTo>
                  <a:pt x="1482852" y="1188720"/>
                </a:lnTo>
                <a:lnTo>
                  <a:pt x="1485268" y="1188720"/>
                </a:lnTo>
                <a:close/>
              </a:path>
              <a:path w="3502025" h="1214754">
                <a:moveTo>
                  <a:pt x="1433956" y="1188466"/>
                </a:moveTo>
                <a:lnTo>
                  <a:pt x="1408049" y="1188466"/>
                </a:lnTo>
                <a:lnTo>
                  <a:pt x="1407921" y="1214374"/>
                </a:lnTo>
                <a:lnTo>
                  <a:pt x="1433829" y="1214374"/>
                </a:lnTo>
                <a:lnTo>
                  <a:pt x="1433956" y="1188466"/>
                </a:lnTo>
                <a:close/>
              </a:path>
              <a:path w="3502025" h="1214754">
                <a:moveTo>
                  <a:pt x="1356487" y="1187831"/>
                </a:moveTo>
                <a:lnTo>
                  <a:pt x="1355852" y="1213739"/>
                </a:lnTo>
                <a:lnTo>
                  <a:pt x="1377568" y="1214247"/>
                </a:lnTo>
                <a:lnTo>
                  <a:pt x="1382014" y="1214247"/>
                </a:lnTo>
                <a:lnTo>
                  <a:pt x="1382140" y="1188339"/>
                </a:lnTo>
                <a:lnTo>
                  <a:pt x="1377695" y="1188339"/>
                </a:lnTo>
                <a:lnTo>
                  <a:pt x="1356487" y="1187831"/>
                </a:lnTo>
                <a:close/>
              </a:path>
              <a:path w="3502025" h="1214754">
                <a:moveTo>
                  <a:pt x="1304925" y="1186180"/>
                </a:moveTo>
                <a:lnTo>
                  <a:pt x="1303908" y="1212088"/>
                </a:lnTo>
                <a:lnTo>
                  <a:pt x="1328927" y="1212977"/>
                </a:lnTo>
                <a:lnTo>
                  <a:pt x="1329943" y="1213104"/>
                </a:lnTo>
                <a:lnTo>
                  <a:pt x="1330578" y="1187196"/>
                </a:lnTo>
                <a:lnTo>
                  <a:pt x="1329563" y="1187196"/>
                </a:lnTo>
                <a:lnTo>
                  <a:pt x="1304925" y="1186180"/>
                </a:lnTo>
                <a:close/>
              </a:path>
              <a:path w="3502025" h="1214754">
                <a:moveTo>
                  <a:pt x="1253236" y="1183767"/>
                </a:moveTo>
                <a:lnTo>
                  <a:pt x="1251965" y="1209548"/>
                </a:lnTo>
                <a:lnTo>
                  <a:pt x="1277746" y="1210945"/>
                </a:lnTo>
                <a:lnTo>
                  <a:pt x="1279143" y="1185164"/>
                </a:lnTo>
                <a:lnTo>
                  <a:pt x="1253236" y="1183767"/>
                </a:lnTo>
                <a:close/>
              </a:path>
              <a:path w="3502025" h="1214754">
                <a:moveTo>
                  <a:pt x="1201801" y="1180465"/>
                </a:moveTo>
                <a:lnTo>
                  <a:pt x="1200022" y="1206373"/>
                </a:lnTo>
                <a:lnTo>
                  <a:pt x="1225803" y="1208151"/>
                </a:lnTo>
                <a:lnTo>
                  <a:pt x="1227581" y="1182243"/>
                </a:lnTo>
                <a:lnTo>
                  <a:pt x="1201801" y="1180465"/>
                </a:lnTo>
                <a:close/>
              </a:path>
              <a:path w="3502025" h="1214754">
                <a:moveTo>
                  <a:pt x="1150239" y="1176528"/>
                </a:moveTo>
                <a:lnTo>
                  <a:pt x="1148206" y="1202309"/>
                </a:lnTo>
                <a:lnTo>
                  <a:pt x="1173988" y="1204468"/>
                </a:lnTo>
                <a:lnTo>
                  <a:pt x="1176146" y="1178687"/>
                </a:lnTo>
                <a:lnTo>
                  <a:pt x="1150239" y="1176528"/>
                </a:lnTo>
                <a:close/>
              </a:path>
              <a:path w="3502025" h="1214754">
                <a:moveTo>
                  <a:pt x="1098930" y="1171702"/>
                </a:moveTo>
                <a:lnTo>
                  <a:pt x="1096390" y="1197483"/>
                </a:lnTo>
                <a:lnTo>
                  <a:pt x="1122171" y="1200023"/>
                </a:lnTo>
                <a:lnTo>
                  <a:pt x="1124712" y="1174242"/>
                </a:lnTo>
                <a:lnTo>
                  <a:pt x="1098930" y="1171702"/>
                </a:lnTo>
                <a:close/>
              </a:path>
              <a:path w="3502025" h="1214754">
                <a:moveTo>
                  <a:pt x="1047495" y="1166114"/>
                </a:moveTo>
                <a:lnTo>
                  <a:pt x="1044701" y="1191895"/>
                </a:lnTo>
                <a:lnTo>
                  <a:pt x="1070482" y="1194689"/>
                </a:lnTo>
                <a:lnTo>
                  <a:pt x="1073277" y="1169035"/>
                </a:lnTo>
                <a:lnTo>
                  <a:pt x="1047495" y="1166114"/>
                </a:lnTo>
                <a:close/>
              </a:path>
              <a:path w="3502025" h="1214754">
                <a:moveTo>
                  <a:pt x="996568" y="1159764"/>
                </a:moveTo>
                <a:lnTo>
                  <a:pt x="992886" y="1185418"/>
                </a:lnTo>
                <a:lnTo>
                  <a:pt x="994537" y="1185545"/>
                </a:lnTo>
                <a:lnTo>
                  <a:pt x="1018793" y="1188720"/>
                </a:lnTo>
                <a:lnTo>
                  <a:pt x="1022095" y="1162939"/>
                </a:lnTo>
                <a:lnTo>
                  <a:pt x="997712" y="1159891"/>
                </a:lnTo>
                <a:lnTo>
                  <a:pt x="996568" y="1159764"/>
                </a:lnTo>
                <a:close/>
              </a:path>
              <a:path w="3502025" h="1214754">
                <a:moveTo>
                  <a:pt x="945388" y="1152398"/>
                </a:moveTo>
                <a:lnTo>
                  <a:pt x="941451" y="1178052"/>
                </a:lnTo>
                <a:lnTo>
                  <a:pt x="967231" y="1181735"/>
                </a:lnTo>
                <a:lnTo>
                  <a:pt x="970914" y="1156081"/>
                </a:lnTo>
                <a:lnTo>
                  <a:pt x="945388" y="1152398"/>
                </a:lnTo>
                <a:close/>
              </a:path>
              <a:path w="3502025" h="1214754">
                <a:moveTo>
                  <a:pt x="894461" y="1144270"/>
                </a:moveTo>
                <a:lnTo>
                  <a:pt x="890015" y="1169797"/>
                </a:lnTo>
                <a:lnTo>
                  <a:pt x="901191" y="1171702"/>
                </a:lnTo>
                <a:lnTo>
                  <a:pt x="915796" y="1173988"/>
                </a:lnTo>
                <a:lnTo>
                  <a:pt x="919861" y="1148461"/>
                </a:lnTo>
                <a:lnTo>
                  <a:pt x="905255" y="1146175"/>
                </a:lnTo>
                <a:lnTo>
                  <a:pt x="894461" y="1144270"/>
                </a:lnTo>
                <a:close/>
              </a:path>
              <a:path w="3502025" h="1214754">
                <a:moveTo>
                  <a:pt x="843533" y="1135380"/>
                </a:moveTo>
                <a:lnTo>
                  <a:pt x="838834" y="1160907"/>
                </a:lnTo>
                <a:lnTo>
                  <a:pt x="855217" y="1163955"/>
                </a:lnTo>
                <a:lnTo>
                  <a:pt x="864488" y="1165479"/>
                </a:lnTo>
                <a:lnTo>
                  <a:pt x="868933" y="1139952"/>
                </a:lnTo>
                <a:lnTo>
                  <a:pt x="843533" y="1135380"/>
                </a:lnTo>
                <a:close/>
              </a:path>
              <a:path w="3502025" h="1214754">
                <a:moveTo>
                  <a:pt x="792861" y="1125601"/>
                </a:moveTo>
                <a:lnTo>
                  <a:pt x="787780" y="1151001"/>
                </a:lnTo>
                <a:lnTo>
                  <a:pt x="809370" y="1155446"/>
                </a:lnTo>
                <a:lnTo>
                  <a:pt x="813434" y="1156081"/>
                </a:lnTo>
                <a:lnTo>
                  <a:pt x="818133" y="1130681"/>
                </a:lnTo>
                <a:lnTo>
                  <a:pt x="814069" y="1129919"/>
                </a:lnTo>
                <a:lnTo>
                  <a:pt x="792861" y="1125601"/>
                </a:lnTo>
                <a:close/>
              </a:path>
              <a:path w="3502025" h="1214754">
                <a:moveTo>
                  <a:pt x="742314" y="1115060"/>
                </a:moveTo>
                <a:lnTo>
                  <a:pt x="736853" y="1140333"/>
                </a:lnTo>
                <a:lnTo>
                  <a:pt x="762253" y="1145794"/>
                </a:lnTo>
                <a:lnTo>
                  <a:pt x="767714" y="1120521"/>
                </a:lnTo>
                <a:lnTo>
                  <a:pt x="742314" y="1115060"/>
                </a:lnTo>
                <a:close/>
              </a:path>
              <a:path w="3502025" h="1214754">
                <a:moveTo>
                  <a:pt x="692022" y="1103503"/>
                </a:moveTo>
                <a:lnTo>
                  <a:pt x="686180" y="1128776"/>
                </a:lnTo>
                <a:lnTo>
                  <a:pt x="711326" y="1134745"/>
                </a:lnTo>
                <a:lnTo>
                  <a:pt x="717295" y="1109472"/>
                </a:lnTo>
                <a:lnTo>
                  <a:pt x="692022" y="1103503"/>
                </a:lnTo>
                <a:close/>
              </a:path>
              <a:path w="3502025" h="1214754">
                <a:moveTo>
                  <a:pt x="641857" y="1091311"/>
                </a:moveTo>
                <a:lnTo>
                  <a:pt x="635634" y="1116457"/>
                </a:lnTo>
                <a:lnTo>
                  <a:pt x="660780" y="1122680"/>
                </a:lnTo>
                <a:lnTo>
                  <a:pt x="667003" y="1097534"/>
                </a:lnTo>
                <a:lnTo>
                  <a:pt x="641857" y="1091311"/>
                </a:lnTo>
                <a:close/>
              </a:path>
              <a:path w="3502025" h="1214754">
                <a:moveTo>
                  <a:pt x="592201" y="1078103"/>
                </a:moveTo>
                <a:lnTo>
                  <a:pt x="585215" y="1102995"/>
                </a:lnTo>
                <a:lnTo>
                  <a:pt x="586231" y="1103376"/>
                </a:lnTo>
                <a:lnTo>
                  <a:pt x="610362" y="1109726"/>
                </a:lnTo>
                <a:lnTo>
                  <a:pt x="617092" y="1084707"/>
                </a:lnTo>
                <a:lnTo>
                  <a:pt x="592963" y="1078357"/>
                </a:lnTo>
                <a:lnTo>
                  <a:pt x="592201" y="1078103"/>
                </a:lnTo>
                <a:close/>
              </a:path>
              <a:path w="3502025" h="1214754">
                <a:moveTo>
                  <a:pt x="542543" y="1064006"/>
                </a:moveTo>
                <a:lnTo>
                  <a:pt x="535177" y="1088771"/>
                </a:lnTo>
                <a:lnTo>
                  <a:pt x="560196" y="1096010"/>
                </a:lnTo>
                <a:lnTo>
                  <a:pt x="567308" y="1071118"/>
                </a:lnTo>
                <a:lnTo>
                  <a:pt x="542543" y="1064006"/>
                </a:lnTo>
                <a:close/>
              </a:path>
              <a:path w="3502025" h="1214754">
                <a:moveTo>
                  <a:pt x="493267" y="1048893"/>
                </a:moveTo>
                <a:lnTo>
                  <a:pt x="485393" y="1073658"/>
                </a:lnTo>
                <a:lnTo>
                  <a:pt x="510286" y="1081405"/>
                </a:lnTo>
                <a:lnTo>
                  <a:pt x="517778" y="1056513"/>
                </a:lnTo>
                <a:lnTo>
                  <a:pt x="507491" y="1053465"/>
                </a:lnTo>
                <a:lnTo>
                  <a:pt x="493267" y="1048893"/>
                </a:lnTo>
                <a:close/>
              </a:path>
              <a:path w="3502025" h="1214754">
                <a:moveTo>
                  <a:pt x="444118" y="1032891"/>
                </a:moveTo>
                <a:lnTo>
                  <a:pt x="435863" y="1057529"/>
                </a:lnTo>
                <a:lnTo>
                  <a:pt x="457707" y="1064768"/>
                </a:lnTo>
                <a:lnTo>
                  <a:pt x="460628" y="1065784"/>
                </a:lnTo>
                <a:lnTo>
                  <a:pt x="468502" y="1041019"/>
                </a:lnTo>
                <a:lnTo>
                  <a:pt x="465454" y="1040130"/>
                </a:lnTo>
                <a:lnTo>
                  <a:pt x="444118" y="1032891"/>
                </a:lnTo>
                <a:close/>
              </a:path>
              <a:path w="3502025" h="1214754">
                <a:moveTo>
                  <a:pt x="395350" y="1016000"/>
                </a:moveTo>
                <a:lnTo>
                  <a:pt x="386714" y="1040511"/>
                </a:lnTo>
                <a:lnTo>
                  <a:pt x="411225" y="1049147"/>
                </a:lnTo>
                <a:lnTo>
                  <a:pt x="419862" y="1024636"/>
                </a:lnTo>
                <a:lnTo>
                  <a:pt x="395350" y="1016000"/>
                </a:lnTo>
                <a:close/>
              </a:path>
              <a:path w="3502025" h="1214754">
                <a:moveTo>
                  <a:pt x="347090" y="998093"/>
                </a:moveTo>
                <a:lnTo>
                  <a:pt x="337946" y="1022350"/>
                </a:lnTo>
                <a:lnTo>
                  <a:pt x="362203" y="1031494"/>
                </a:lnTo>
                <a:lnTo>
                  <a:pt x="371347" y="1007237"/>
                </a:lnTo>
                <a:lnTo>
                  <a:pt x="347090" y="998093"/>
                </a:lnTo>
                <a:close/>
              </a:path>
              <a:path w="3502025" h="1214754">
                <a:moveTo>
                  <a:pt x="299212" y="979424"/>
                </a:moveTo>
                <a:lnTo>
                  <a:pt x="289305" y="1003300"/>
                </a:lnTo>
                <a:lnTo>
                  <a:pt x="293369" y="1004951"/>
                </a:lnTo>
                <a:lnTo>
                  <a:pt x="313563" y="1012952"/>
                </a:lnTo>
                <a:lnTo>
                  <a:pt x="323088" y="988822"/>
                </a:lnTo>
                <a:lnTo>
                  <a:pt x="299212" y="979424"/>
                </a:lnTo>
                <a:close/>
              </a:path>
              <a:path w="3502025" h="1214754">
                <a:moveTo>
                  <a:pt x="251587" y="959358"/>
                </a:moveTo>
                <a:lnTo>
                  <a:pt x="241300" y="983107"/>
                </a:lnTo>
                <a:lnTo>
                  <a:pt x="265302" y="993394"/>
                </a:lnTo>
                <a:lnTo>
                  <a:pt x="275336" y="969391"/>
                </a:lnTo>
                <a:lnTo>
                  <a:pt x="263525" y="964565"/>
                </a:lnTo>
                <a:lnTo>
                  <a:pt x="251587" y="959358"/>
                </a:lnTo>
                <a:close/>
              </a:path>
              <a:path w="3502025" h="1214754">
                <a:moveTo>
                  <a:pt x="204469" y="938403"/>
                </a:moveTo>
                <a:lnTo>
                  <a:pt x="193675" y="962025"/>
                </a:lnTo>
                <a:lnTo>
                  <a:pt x="214629" y="971550"/>
                </a:lnTo>
                <a:lnTo>
                  <a:pt x="217550" y="972820"/>
                </a:lnTo>
                <a:lnTo>
                  <a:pt x="227837" y="949071"/>
                </a:lnTo>
                <a:lnTo>
                  <a:pt x="224916" y="947801"/>
                </a:lnTo>
                <a:lnTo>
                  <a:pt x="204469" y="938403"/>
                </a:lnTo>
                <a:close/>
              </a:path>
              <a:path w="3502025" h="1214754">
                <a:moveTo>
                  <a:pt x="157861" y="916432"/>
                </a:moveTo>
                <a:lnTo>
                  <a:pt x="146684" y="939800"/>
                </a:lnTo>
                <a:lnTo>
                  <a:pt x="170052" y="950976"/>
                </a:lnTo>
                <a:lnTo>
                  <a:pt x="181228" y="927608"/>
                </a:lnTo>
                <a:lnTo>
                  <a:pt x="157861" y="916432"/>
                </a:lnTo>
                <a:close/>
              </a:path>
              <a:path w="3502025" h="1214754">
                <a:moveTo>
                  <a:pt x="111887" y="893699"/>
                </a:moveTo>
                <a:lnTo>
                  <a:pt x="99821" y="916559"/>
                </a:lnTo>
                <a:lnTo>
                  <a:pt x="100964" y="917194"/>
                </a:lnTo>
                <a:lnTo>
                  <a:pt x="123189" y="928243"/>
                </a:lnTo>
                <a:lnTo>
                  <a:pt x="134746" y="905129"/>
                </a:lnTo>
                <a:lnTo>
                  <a:pt x="112521" y="893953"/>
                </a:lnTo>
                <a:lnTo>
                  <a:pt x="111887" y="893699"/>
                </a:lnTo>
                <a:close/>
              </a:path>
              <a:path w="3502025" h="1214754">
                <a:moveTo>
                  <a:pt x="0" y="846455"/>
                </a:moveTo>
                <a:lnTo>
                  <a:pt x="48513" y="918591"/>
                </a:lnTo>
                <a:lnTo>
                  <a:pt x="61272" y="895998"/>
                </a:lnTo>
                <a:lnTo>
                  <a:pt x="53847" y="891794"/>
                </a:lnTo>
                <a:lnTo>
                  <a:pt x="66547" y="869315"/>
                </a:lnTo>
                <a:lnTo>
                  <a:pt x="76341" y="869315"/>
                </a:lnTo>
                <a:lnTo>
                  <a:pt x="86740" y="850900"/>
                </a:lnTo>
                <a:lnTo>
                  <a:pt x="0" y="846455"/>
                </a:lnTo>
                <a:close/>
              </a:path>
              <a:path w="3502025" h="1214754">
                <a:moveTo>
                  <a:pt x="73998" y="873464"/>
                </a:moveTo>
                <a:lnTo>
                  <a:pt x="61272" y="895998"/>
                </a:lnTo>
                <a:lnTo>
                  <a:pt x="64388" y="897763"/>
                </a:lnTo>
                <a:lnTo>
                  <a:pt x="76834" y="904367"/>
                </a:lnTo>
                <a:lnTo>
                  <a:pt x="89026" y="881507"/>
                </a:lnTo>
                <a:lnTo>
                  <a:pt x="76580" y="874903"/>
                </a:lnTo>
                <a:lnTo>
                  <a:pt x="73998" y="873464"/>
                </a:lnTo>
                <a:close/>
              </a:path>
              <a:path w="3502025" h="1214754">
                <a:moveTo>
                  <a:pt x="66547" y="869315"/>
                </a:moveTo>
                <a:lnTo>
                  <a:pt x="53847" y="891794"/>
                </a:lnTo>
                <a:lnTo>
                  <a:pt x="61272" y="895998"/>
                </a:lnTo>
                <a:lnTo>
                  <a:pt x="73998" y="873464"/>
                </a:lnTo>
                <a:lnTo>
                  <a:pt x="66547" y="869315"/>
                </a:lnTo>
                <a:close/>
              </a:path>
              <a:path w="3502025" h="1214754">
                <a:moveTo>
                  <a:pt x="76341" y="869315"/>
                </a:moveTo>
                <a:lnTo>
                  <a:pt x="66547" y="869315"/>
                </a:lnTo>
                <a:lnTo>
                  <a:pt x="73998" y="873464"/>
                </a:lnTo>
                <a:lnTo>
                  <a:pt x="76341" y="869315"/>
                </a:lnTo>
                <a:close/>
              </a:path>
            </a:pathLst>
          </a:custGeom>
          <a:solidFill>
            <a:srgbClr val="EF5A28"/>
          </a:solidFill>
        </p:spPr>
        <p:txBody>
          <a:bodyPr wrap="square" lIns="0" tIns="0" rIns="0" bIns="0" rtlCol="0"/>
          <a:lstStyle/>
          <a:p>
            <a:endParaRPr/>
          </a:p>
        </p:txBody>
      </p:sp>
    </p:spTree>
    <p:extLst>
      <p:ext uri="{BB962C8B-B14F-4D97-AF65-F5344CB8AC3E}">
        <p14:creationId xmlns:p14="http://schemas.microsoft.com/office/powerpoint/2010/main" val="33324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3128BAF-C11A-49EB-A05B-5F7586DA9852}"/>
              </a:ext>
            </a:extLst>
          </p:cNvPr>
          <p:cNvPicPr>
            <a:picLocks noChangeAspect="1"/>
          </p:cNvPicPr>
          <p:nvPr/>
        </p:nvPicPr>
        <p:blipFill>
          <a:blip r:embed="rId8"/>
          <a:stretch>
            <a:fillRect/>
          </a:stretch>
        </p:blipFill>
        <p:spPr>
          <a:xfrm>
            <a:off x="2933443" y="2958920"/>
            <a:ext cx="1142857" cy="695238"/>
          </a:xfrm>
          <a:prstGeom prst="rect">
            <a:avLst/>
          </a:prstGeom>
        </p:spPr>
      </p:pic>
    </p:spTree>
    <p:extLst>
      <p:ext uri="{BB962C8B-B14F-4D97-AF65-F5344CB8AC3E}">
        <p14:creationId xmlns:p14="http://schemas.microsoft.com/office/powerpoint/2010/main" val="316160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3128BAF-C11A-49EB-A05B-5F7586DA9852}"/>
              </a:ext>
            </a:extLst>
          </p:cNvPr>
          <p:cNvPicPr>
            <a:picLocks noChangeAspect="1"/>
          </p:cNvPicPr>
          <p:nvPr/>
        </p:nvPicPr>
        <p:blipFill>
          <a:blip r:embed="rId8"/>
          <a:stretch>
            <a:fillRect/>
          </a:stretch>
        </p:blipFill>
        <p:spPr>
          <a:xfrm>
            <a:off x="6150316" y="5103877"/>
            <a:ext cx="1142857" cy="695238"/>
          </a:xfrm>
          <a:prstGeom prst="rect">
            <a:avLst/>
          </a:prstGeom>
        </p:spPr>
      </p:pic>
    </p:spTree>
    <p:extLst>
      <p:ext uri="{BB962C8B-B14F-4D97-AF65-F5344CB8AC3E}">
        <p14:creationId xmlns:p14="http://schemas.microsoft.com/office/powerpoint/2010/main" val="29304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B011DC0-6C90-4646-AC95-3FBBA7362AA8}"/>
              </a:ext>
            </a:extLst>
          </p:cNvPr>
          <p:cNvSpPr txBox="1"/>
          <p:nvPr/>
        </p:nvSpPr>
        <p:spPr>
          <a:xfrm>
            <a:off x="5050971" y="608006"/>
            <a:ext cx="2449710" cy="523220"/>
          </a:xfrm>
          <a:prstGeom prst="rect">
            <a:avLst/>
          </a:prstGeom>
          <a:noFill/>
        </p:spPr>
        <p:txBody>
          <a:bodyPr wrap="none" rtlCol="0">
            <a:spAutoFit/>
          </a:bodyPr>
          <a:lstStyle/>
          <a:p>
            <a:r>
              <a:rPr lang="en-US" sz="2800" dirty="0">
                <a:solidFill>
                  <a:schemeClr val="accent2"/>
                </a:solidFill>
                <a:latin typeface="Aharoni" panose="02010803020104030203" pitchFamily="2" charset="-79"/>
                <a:cs typeface="Aharoni" panose="02010803020104030203" pitchFamily="2" charset="-79"/>
              </a:rPr>
              <a:t>What is BDD?</a:t>
            </a:r>
          </a:p>
        </p:txBody>
      </p:sp>
      <p:sp>
        <p:nvSpPr>
          <p:cNvPr id="9" name="TextBox 8">
            <a:extLst>
              <a:ext uri="{FF2B5EF4-FFF2-40B4-BE49-F238E27FC236}">
                <a16:creationId xmlns:a16="http://schemas.microsoft.com/office/drawing/2014/main" id="{7D74AEBA-CC7B-43D8-855C-138644E42570}"/>
              </a:ext>
            </a:extLst>
          </p:cNvPr>
          <p:cNvSpPr txBox="1"/>
          <p:nvPr/>
        </p:nvSpPr>
        <p:spPr>
          <a:xfrm>
            <a:off x="4942686" y="2690336"/>
            <a:ext cx="6774445" cy="1846659"/>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Tool that helps maintain connection between requirements and software by providing scenarios that can be read by both, Dev team and stakeholders. </a:t>
            </a:r>
          </a:p>
          <a:p>
            <a:endParaRPr lang="en-US" dirty="0">
              <a:solidFill>
                <a:srgbClr val="00B050"/>
              </a:solidFill>
              <a:latin typeface="Aharoni" panose="020B0604020202020204" pitchFamily="2" charset="-79"/>
              <a:cs typeface="Aharoni" panose="020B0604020202020204" pitchFamily="2" charset="-79"/>
            </a:endParaRPr>
          </a:p>
        </p:txBody>
      </p:sp>
      <p:sp>
        <p:nvSpPr>
          <p:cNvPr id="12" name="TextBox 11">
            <a:extLst>
              <a:ext uri="{FF2B5EF4-FFF2-40B4-BE49-F238E27FC236}">
                <a16:creationId xmlns:a16="http://schemas.microsoft.com/office/drawing/2014/main" id="{2ECBA3FE-0524-4400-8242-ED23DF092186}"/>
              </a:ext>
            </a:extLst>
          </p:cNvPr>
          <p:cNvSpPr txBox="1"/>
          <p:nvPr/>
        </p:nvSpPr>
        <p:spPr>
          <a:xfrm>
            <a:off x="4942686" y="4788456"/>
            <a:ext cx="7018421" cy="1200329"/>
          </a:xfrm>
          <a:prstGeom prst="rect">
            <a:avLst/>
          </a:prstGeom>
          <a:noFill/>
        </p:spPr>
        <p:txBody>
          <a:bodyPr wrap="square" rtlCol="0">
            <a:spAutoFit/>
          </a:bodyPr>
          <a:lstStyle/>
          <a:p>
            <a:r>
              <a:rPr lang="en-US" sz="2400" dirty="0">
                <a:solidFill>
                  <a:schemeClr val="accent2"/>
                </a:solidFill>
                <a:latin typeface="Aharoni" panose="020B0604020202020204" pitchFamily="2" charset="-79"/>
                <a:cs typeface="Aharoni" panose="020B0604020202020204" pitchFamily="2" charset="-79"/>
              </a:rPr>
              <a:t>This tool helps development teams present the sprint outcome for features that are not easily presentable. </a:t>
            </a:r>
          </a:p>
        </p:txBody>
      </p:sp>
      <p:sp>
        <p:nvSpPr>
          <p:cNvPr id="13" name="TextBox 12">
            <a:extLst>
              <a:ext uri="{FF2B5EF4-FFF2-40B4-BE49-F238E27FC236}">
                <a16:creationId xmlns:a16="http://schemas.microsoft.com/office/drawing/2014/main" id="{2C326A4F-5781-4FC5-AFEC-9A34579BC8D8}"/>
              </a:ext>
            </a:extLst>
          </p:cNvPr>
          <p:cNvSpPr txBox="1"/>
          <p:nvPr/>
        </p:nvSpPr>
        <p:spPr>
          <a:xfrm>
            <a:off x="5050969" y="1330879"/>
            <a:ext cx="6774445" cy="1107996"/>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BDD filled in the gap the TDD was missing by linking test case to scenario. </a:t>
            </a:r>
          </a:p>
          <a:p>
            <a:endParaRPr lang="en-US" dirty="0">
              <a:solidFill>
                <a:srgbClr val="00B050"/>
              </a:solidFill>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1874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The Morning Freshness Team</a:t>
            </a:r>
          </a:p>
        </p:txBody>
      </p:sp>
      <p:pic>
        <p:nvPicPr>
          <p:cNvPr id="18434" name="Picture 2" descr="C:\Users\919842\AppData\Local\Temp\1\SNAGHTMLacb8a10.PNG">
            <a:extLst>
              <a:ext uri="{FF2B5EF4-FFF2-40B4-BE49-F238E27FC236}">
                <a16:creationId xmlns:a16="http://schemas.microsoft.com/office/drawing/2014/main" id="{C4622ACE-3CBF-488A-88BC-9E037308F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89" y="1004711"/>
            <a:ext cx="2187591" cy="281178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919842\AppData\Local\Temp\1\SNAGHTMLacbc8de.PNG">
            <a:extLst>
              <a:ext uri="{FF2B5EF4-FFF2-40B4-BE49-F238E27FC236}">
                <a16:creationId xmlns:a16="http://schemas.microsoft.com/office/drawing/2014/main" id="{28EE2BE8-F425-40C8-9795-C385918A3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474" y="1041322"/>
            <a:ext cx="1969606" cy="27385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919842\AppData\Local\Temp\1\SNAGHTMLacc242d.PNG">
            <a:extLst>
              <a:ext uri="{FF2B5EF4-FFF2-40B4-BE49-F238E27FC236}">
                <a16:creationId xmlns:a16="http://schemas.microsoft.com/office/drawing/2014/main" id="{EC46FD37-E7B8-4651-A7A2-75F42E272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352" y="850406"/>
            <a:ext cx="2200533" cy="296608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C:\Users\919842\AppData\Local\Temp\1\SNAGHTMLacc66c4.PNG">
            <a:extLst>
              <a:ext uri="{FF2B5EF4-FFF2-40B4-BE49-F238E27FC236}">
                <a16:creationId xmlns:a16="http://schemas.microsoft.com/office/drawing/2014/main" id="{87D9723C-DE68-457F-AAC9-27DFBB5C5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536" y="721820"/>
            <a:ext cx="2172001" cy="309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15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Sam has a problem to solve</a:t>
            </a:r>
          </a:p>
        </p:txBody>
      </p:sp>
      <p:sp>
        <p:nvSpPr>
          <p:cNvPr id="9" name="object 3">
            <a:extLst>
              <a:ext uri="{FF2B5EF4-FFF2-40B4-BE49-F238E27FC236}">
                <a16:creationId xmlns:a16="http://schemas.microsoft.com/office/drawing/2014/main" id="{A1AEECBB-2B7A-452A-A5B7-9120CF12BA4C}"/>
              </a:ext>
            </a:extLst>
          </p:cNvPr>
          <p:cNvSpPr/>
          <p:nvPr/>
        </p:nvSpPr>
        <p:spPr>
          <a:xfrm>
            <a:off x="995028" y="2538843"/>
            <a:ext cx="1867168" cy="2002837"/>
          </a:xfrm>
          <a:prstGeom prst="rect">
            <a:avLst/>
          </a:prstGeom>
          <a:blipFill>
            <a:blip r:embed="rId3" cstate="print"/>
            <a:stretch>
              <a:fillRect/>
            </a:stretch>
          </a:blipFill>
        </p:spPr>
        <p:txBody>
          <a:bodyPr wrap="square" lIns="0" tIns="0" rIns="0" bIns="0" rtlCol="0"/>
          <a:lstStyle/>
          <a:p>
            <a:endParaRPr/>
          </a:p>
        </p:txBody>
      </p:sp>
      <p:sp>
        <p:nvSpPr>
          <p:cNvPr id="10" name="object 99">
            <a:extLst>
              <a:ext uri="{FF2B5EF4-FFF2-40B4-BE49-F238E27FC236}">
                <a16:creationId xmlns:a16="http://schemas.microsoft.com/office/drawing/2014/main" id="{646C6E76-C62E-4573-B6B2-55525E3CB440}"/>
              </a:ext>
            </a:extLst>
          </p:cNvPr>
          <p:cNvSpPr/>
          <p:nvPr/>
        </p:nvSpPr>
        <p:spPr>
          <a:xfrm>
            <a:off x="4733566" y="3767389"/>
            <a:ext cx="915872" cy="1001125"/>
          </a:xfrm>
          <a:prstGeom prst="rect">
            <a:avLst/>
          </a:prstGeom>
          <a:blipFill>
            <a:blip r:embed="rId4" cstate="print"/>
            <a:stretch>
              <a:fillRect/>
            </a:stretch>
          </a:blipFill>
        </p:spPr>
        <p:txBody>
          <a:bodyPr wrap="square" lIns="0" tIns="0" rIns="0" bIns="0" rtlCol="0"/>
          <a:lstStyle/>
          <a:p>
            <a:endParaRPr/>
          </a:p>
        </p:txBody>
      </p:sp>
      <p:sp>
        <p:nvSpPr>
          <p:cNvPr id="11" name="object 100">
            <a:extLst>
              <a:ext uri="{FF2B5EF4-FFF2-40B4-BE49-F238E27FC236}">
                <a16:creationId xmlns:a16="http://schemas.microsoft.com/office/drawing/2014/main" id="{5E87779F-BC0D-42E0-96D7-1614FEADE79C}"/>
              </a:ext>
            </a:extLst>
          </p:cNvPr>
          <p:cNvSpPr/>
          <p:nvPr/>
        </p:nvSpPr>
        <p:spPr>
          <a:xfrm>
            <a:off x="5856732" y="3686593"/>
            <a:ext cx="978407" cy="1068235"/>
          </a:xfrm>
          <a:prstGeom prst="rect">
            <a:avLst/>
          </a:prstGeom>
          <a:blipFill>
            <a:blip r:embed="rId5" cstate="print"/>
            <a:stretch>
              <a:fillRect/>
            </a:stretch>
          </a:blipFill>
        </p:spPr>
        <p:txBody>
          <a:bodyPr wrap="square" lIns="0" tIns="0" rIns="0" bIns="0" rtlCol="0"/>
          <a:lstStyle/>
          <a:p>
            <a:endParaRPr/>
          </a:p>
        </p:txBody>
      </p:sp>
      <p:sp>
        <p:nvSpPr>
          <p:cNvPr id="12" name="object 101">
            <a:extLst>
              <a:ext uri="{FF2B5EF4-FFF2-40B4-BE49-F238E27FC236}">
                <a16:creationId xmlns:a16="http://schemas.microsoft.com/office/drawing/2014/main" id="{DEEC00B3-3DA4-4E52-816E-E14460560B88}"/>
              </a:ext>
            </a:extLst>
          </p:cNvPr>
          <p:cNvSpPr/>
          <p:nvPr/>
        </p:nvSpPr>
        <p:spPr>
          <a:xfrm>
            <a:off x="5291165" y="2333121"/>
            <a:ext cx="942156" cy="998465"/>
          </a:xfrm>
          <a:prstGeom prst="rect">
            <a:avLst/>
          </a:prstGeom>
          <a:blipFill>
            <a:blip r:embed="rId6" cstate="print"/>
            <a:stretch>
              <a:fillRect/>
            </a:stretch>
          </a:blipFill>
        </p:spPr>
        <p:txBody>
          <a:bodyPr wrap="square" lIns="0" tIns="0" rIns="0" bIns="0" rtlCol="0"/>
          <a:lstStyle/>
          <a:p>
            <a:endParaRPr/>
          </a:p>
        </p:txBody>
      </p:sp>
      <p:sp>
        <p:nvSpPr>
          <p:cNvPr id="13" name="object 102">
            <a:extLst>
              <a:ext uri="{FF2B5EF4-FFF2-40B4-BE49-F238E27FC236}">
                <a16:creationId xmlns:a16="http://schemas.microsoft.com/office/drawing/2014/main" id="{E0D01980-FEA3-48E4-A924-D3DD370D55A2}"/>
              </a:ext>
            </a:extLst>
          </p:cNvPr>
          <p:cNvSpPr/>
          <p:nvPr/>
        </p:nvSpPr>
        <p:spPr>
          <a:xfrm>
            <a:off x="6685788" y="2686811"/>
            <a:ext cx="931163" cy="1043939"/>
          </a:xfrm>
          <a:prstGeom prst="rect">
            <a:avLst/>
          </a:prstGeom>
          <a:blipFill>
            <a:blip r:embed="rId7" cstate="print"/>
            <a:stretch>
              <a:fillRect/>
            </a:stretch>
          </a:blipFill>
        </p:spPr>
        <p:txBody>
          <a:bodyPr wrap="square" lIns="0" tIns="0" rIns="0" bIns="0" rtlCol="0"/>
          <a:lstStyle/>
          <a:p>
            <a:endParaRPr/>
          </a:p>
        </p:txBody>
      </p:sp>
      <p:sp>
        <p:nvSpPr>
          <p:cNvPr id="14" name="object 103">
            <a:extLst>
              <a:ext uri="{FF2B5EF4-FFF2-40B4-BE49-F238E27FC236}">
                <a16:creationId xmlns:a16="http://schemas.microsoft.com/office/drawing/2014/main" id="{D79C5FCE-96EC-4DF8-87B4-30AAE24EED12}"/>
              </a:ext>
            </a:extLst>
          </p:cNvPr>
          <p:cNvSpPr/>
          <p:nvPr/>
        </p:nvSpPr>
        <p:spPr>
          <a:xfrm>
            <a:off x="5180103" y="4992661"/>
            <a:ext cx="979883" cy="1068235"/>
          </a:xfrm>
          <a:prstGeom prst="rect">
            <a:avLst/>
          </a:prstGeom>
          <a:blipFill>
            <a:blip r:embed="rId8" cstate="print"/>
            <a:stretch>
              <a:fillRect/>
            </a:stretch>
          </a:blipFill>
        </p:spPr>
        <p:txBody>
          <a:bodyPr wrap="square" lIns="0" tIns="0" rIns="0" bIns="0" rtlCol="0"/>
          <a:lstStyle/>
          <a:p>
            <a:endParaRPr/>
          </a:p>
        </p:txBody>
      </p:sp>
      <p:sp>
        <p:nvSpPr>
          <p:cNvPr id="15" name="object 104">
            <a:extLst>
              <a:ext uri="{FF2B5EF4-FFF2-40B4-BE49-F238E27FC236}">
                <a16:creationId xmlns:a16="http://schemas.microsoft.com/office/drawing/2014/main" id="{4AF62C0B-B1D6-45A9-998E-DB182EB3D874}"/>
              </a:ext>
            </a:extLst>
          </p:cNvPr>
          <p:cNvSpPr/>
          <p:nvPr/>
        </p:nvSpPr>
        <p:spPr>
          <a:xfrm>
            <a:off x="6635538" y="1440199"/>
            <a:ext cx="963069" cy="1048466"/>
          </a:xfrm>
          <a:prstGeom prst="rect">
            <a:avLst/>
          </a:prstGeom>
          <a:blipFill>
            <a:blip r:embed="rId9" cstate="print"/>
            <a:stretch>
              <a:fillRect/>
            </a:stretch>
          </a:blipFill>
        </p:spPr>
        <p:txBody>
          <a:bodyPr wrap="square" lIns="0" tIns="0" rIns="0" bIns="0" rtlCol="0"/>
          <a:lstStyle/>
          <a:p>
            <a:endParaRPr/>
          </a:p>
        </p:txBody>
      </p:sp>
      <p:sp>
        <p:nvSpPr>
          <p:cNvPr id="16" name="object 276">
            <a:extLst>
              <a:ext uri="{FF2B5EF4-FFF2-40B4-BE49-F238E27FC236}">
                <a16:creationId xmlns:a16="http://schemas.microsoft.com/office/drawing/2014/main" id="{95B3A5BD-8678-4804-A3F9-8C742B235AD1}"/>
              </a:ext>
            </a:extLst>
          </p:cNvPr>
          <p:cNvSpPr/>
          <p:nvPr/>
        </p:nvSpPr>
        <p:spPr>
          <a:xfrm>
            <a:off x="3069490" y="2128327"/>
            <a:ext cx="1447800" cy="2160905"/>
          </a:xfrm>
          <a:custGeom>
            <a:avLst/>
            <a:gdLst/>
            <a:ahLst/>
            <a:cxnLst/>
            <a:rect l="l" t="t" r="r" b="b"/>
            <a:pathLst>
              <a:path w="1447800" h="2160904">
                <a:moveTo>
                  <a:pt x="1386215" y="340994"/>
                </a:moveTo>
                <a:lnTo>
                  <a:pt x="725169" y="340994"/>
                </a:lnTo>
                <a:lnTo>
                  <a:pt x="778424" y="343820"/>
                </a:lnTo>
                <a:lnTo>
                  <a:pt x="827564" y="350900"/>
                </a:lnTo>
                <a:lnTo>
                  <a:pt x="872585" y="362235"/>
                </a:lnTo>
                <a:lnTo>
                  <a:pt x="913478" y="377825"/>
                </a:lnTo>
                <a:lnTo>
                  <a:pt x="950236" y="397668"/>
                </a:lnTo>
                <a:lnTo>
                  <a:pt x="982853" y="421766"/>
                </a:lnTo>
                <a:lnTo>
                  <a:pt x="1015955" y="455294"/>
                </a:lnTo>
                <a:lnTo>
                  <a:pt x="1041809" y="492937"/>
                </a:lnTo>
                <a:lnTo>
                  <a:pt x="1060421" y="534695"/>
                </a:lnTo>
                <a:lnTo>
                  <a:pt x="1071797" y="580567"/>
                </a:lnTo>
                <a:lnTo>
                  <a:pt x="1075944" y="630554"/>
                </a:lnTo>
                <a:lnTo>
                  <a:pt x="1075944" y="636651"/>
                </a:lnTo>
                <a:lnTo>
                  <a:pt x="1072452" y="685557"/>
                </a:lnTo>
                <a:lnTo>
                  <a:pt x="1061221" y="730932"/>
                </a:lnTo>
                <a:lnTo>
                  <a:pt x="1042257" y="772779"/>
                </a:lnTo>
                <a:lnTo>
                  <a:pt x="1015567" y="811101"/>
                </a:lnTo>
                <a:lnTo>
                  <a:pt x="981158" y="845904"/>
                </a:lnTo>
                <a:lnTo>
                  <a:pt x="939038" y="877188"/>
                </a:lnTo>
                <a:lnTo>
                  <a:pt x="870271" y="912796"/>
                </a:lnTo>
                <a:lnTo>
                  <a:pt x="830288" y="927777"/>
                </a:lnTo>
                <a:lnTo>
                  <a:pt x="786573" y="940877"/>
                </a:lnTo>
                <a:lnTo>
                  <a:pt x="739128" y="952095"/>
                </a:lnTo>
                <a:lnTo>
                  <a:pt x="687954" y="961432"/>
                </a:lnTo>
                <a:lnTo>
                  <a:pt x="633051" y="968887"/>
                </a:lnTo>
                <a:lnTo>
                  <a:pt x="574420" y="974461"/>
                </a:lnTo>
                <a:lnTo>
                  <a:pt x="512064" y="978153"/>
                </a:lnTo>
                <a:lnTo>
                  <a:pt x="496824" y="993393"/>
                </a:lnTo>
                <a:lnTo>
                  <a:pt x="557783" y="1487296"/>
                </a:lnTo>
                <a:lnTo>
                  <a:pt x="804418" y="1487296"/>
                </a:lnTo>
                <a:lnTo>
                  <a:pt x="834898" y="1240408"/>
                </a:lnTo>
                <a:lnTo>
                  <a:pt x="886104" y="1231249"/>
                </a:lnTo>
                <a:lnTo>
                  <a:pt x="935558" y="1220001"/>
                </a:lnTo>
                <a:lnTo>
                  <a:pt x="983259" y="1206664"/>
                </a:lnTo>
                <a:lnTo>
                  <a:pt x="1029207" y="1191236"/>
                </a:lnTo>
                <a:lnTo>
                  <a:pt x="1073404" y="1173718"/>
                </a:lnTo>
                <a:lnTo>
                  <a:pt x="1115847" y="1154107"/>
                </a:lnTo>
                <a:lnTo>
                  <a:pt x="1156538" y="1132405"/>
                </a:lnTo>
                <a:lnTo>
                  <a:pt x="1195476" y="1108609"/>
                </a:lnTo>
                <a:lnTo>
                  <a:pt x="1232661" y="1082719"/>
                </a:lnTo>
                <a:lnTo>
                  <a:pt x="1268095" y="1054734"/>
                </a:lnTo>
                <a:lnTo>
                  <a:pt x="1300990" y="1024335"/>
                </a:lnTo>
                <a:lnTo>
                  <a:pt x="1330562" y="991125"/>
                </a:lnTo>
                <a:lnTo>
                  <a:pt x="1356811" y="955106"/>
                </a:lnTo>
                <a:lnTo>
                  <a:pt x="1379735" y="916280"/>
                </a:lnTo>
                <a:lnTo>
                  <a:pt x="1399333" y="874648"/>
                </a:lnTo>
                <a:lnTo>
                  <a:pt x="1415606" y="830213"/>
                </a:lnTo>
                <a:lnTo>
                  <a:pt x="1428551" y="782974"/>
                </a:lnTo>
                <a:lnTo>
                  <a:pt x="1438169" y="732935"/>
                </a:lnTo>
                <a:lnTo>
                  <a:pt x="1444458" y="680096"/>
                </a:lnTo>
                <a:lnTo>
                  <a:pt x="1447419" y="624458"/>
                </a:lnTo>
                <a:lnTo>
                  <a:pt x="1447419" y="618363"/>
                </a:lnTo>
                <a:lnTo>
                  <a:pt x="1444633" y="561894"/>
                </a:lnTo>
                <a:lnTo>
                  <a:pt x="1438105" y="507932"/>
                </a:lnTo>
                <a:lnTo>
                  <a:pt x="1427832" y="456476"/>
                </a:lnTo>
                <a:lnTo>
                  <a:pt x="1413813" y="407524"/>
                </a:lnTo>
                <a:lnTo>
                  <a:pt x="1396047" y="361076"/>
                </a:lnTo>
                <a:lnTo>
                  <a:pt x="1386215" y="340994"/>
                </a:lnTo>
                <a:close/>
              </a:path>
              <a:path w="1447800" h="2160904">
                <a:moveTo>
                  <a:pt x="734314" y="0"/>
                </a:moveTo>
                <a:lnTo>
                  <a:pt x="680649" y="1604"/>
                </a:lnTo>
                <a:lnTo>
                  <a:pt x="628620" y="5402"/>
                </a:lnTo>
                <a:lnTo>
                  <a:pt x="578226" y="11397"/>
                </a:lnTo>
                <a:lnTo>
                  <a:pt x="529465" y="19589"/>
                </a:lnTo>
                <a:lnTo>
                  <a:pt x="482338" y="29982"/>
                </a:lnTo>
                <a:lnTo>
                  <a:pt x="436842" y="42577"/>
                </a:lnTo>
                <a:lnTo>
                  <a:pt x="392977" y="57377"/>
                </a:lnTo>
                <a:lnTo>
                  <a:pt x="350741" y="74384"/>
                </a:lnTo>
                <a:lnTo>
                  <a:pt x="310133" y="93599"/>
                </a:lnTo>
                <a:lnTo>
                  <a:pt x="266116" y="117381"/>
                </a:lnTo>
                <a:lnTo>
                  <a:pt x="223599" y="143101"/>
                </a:lnTo>
                <a:lnTo>
                  <a:pt x="182582" y="170755"/>
                </a:lnTo>
                <a:lnTo>
                  <a:pt x="143065" y="200342"/>
                </a:lnTo>
                <a:lnTo>
                  <a:pt x="105048" y="231857"/>
                </a:lnTo>
                <a:lnTo>
                  <a:pt x="68532" y="265299"/>
                </a:lnTo>
                <a:lnTo>
                  <a:pt x="33516" y="300663"/>
                </a:lnTo>
                <a:lnTo>
                  <a:pt x="0" y="337946"/>
                </a:lnTo>
                <a:lnTo>
                  <a:pt x="228600" y="581787"/>
                </a:lnTo>
                <a:lnTo>
                  <a:pt x="265345" y="544323"/>
                </a:lnTo>
                <a:lnTo>
                  <a:pt x="302810" y="509919"/>
                </a:lnTo>
                <a:lnTo>
                  <a:pt x="340994" y="478583"/>
                </a:lnTo>
                <a:lnTo>
                  <a:pt x="379899" y="450327"/>
                </a:lnTo>
                <a:lnTo>
                  <a:pt x="419523" y="425162"/>
                </a:lnTo>
                <a:lnTo>
                  <a:pt x="459867" y="403098"/>
                </a:lnTo>
                <a:lnTo>
                  <a:pt x="509562" y="380862"/>
                </a:lnTo>
                <a:lnTo>
                  <a:pt x="560952" y="363534"/>
                </a:lnTo>
                <a:lnTo>
                  <a:pt x="614025" y="351114"/>
                </a:lnTo>
                <a:lnTo>
                  <a:pt x="668768" y="343601"/>
                </a:lnTo>
                <a:lnTo>
                  <a:pt x="725169" y="340994"/>
                </a:lnTo>
                <a:lnTo>
                  <a:pt x="1386215" y="340994"/>
                </a:lnTo>
                <a:lnTo>
                  <a:pt x="1374532" y="317132"/>
                </a:lnTo>
                <a:lnTo>
                  <a:pt x="1349266" y="275689"/>
                </a:lnTo>
                <a:lnTo>
                  <a:pt x="1320248" y="236749"/>
                </a:lnTo>
                <a:lnTo>
                  <a:pt x="1287476" y="200309"/>
                </a:lnTo>
                <a:lnTo>
                  <a:pt x="1250950" y="166369"/>
                </a:lnTo>
                <a:lnTo>
                  <a:pt x="1214972" y="137977"/>
                </a:lnTo>
                <a:lnTo>
                  <a:pt x="1176796" y="112237"/>
                </a:lnTo>
                <a:lnTo>
                  <a:pt x="1136423" y="89149"/>
                </a:lnTo>
                <a:lnTo>
                  <a:pt x="1093852" y="68714"/>
                </a:lnTo>
                <a:lnTo>
                  <a:pt x="1049082" y="50932"/>
                </a:lnTo>
                <a:lnTo>
                  <a:pt x="1002116" y="35805"/>
                </a:lnTo>
                <a:lnTo>
                  <a:pt x="952951" y="23332"/>
                </a:lnTo>
                <a:lnTo>
                  <a:pt x="901588" y="13515"/>
                </a:lnTo>
                <a:lnTo>
                  <a:pt x="848028" y="6353"/>
                </a:lnTo>
                <a:lnTo>
                  <a:pt x="792270" y="1848"/>
                </a:lnTo>
                <a:lnTo>
                  <a:pt x="734314" y="0"/>
                </a:lnTo>
                <a:close/>
              </a:path>
              <a:path w="1447800" h="2160904">
                <a:moveTo>
                  <a:pt x="877443" y="1743455"/>
                </a:moveTo>
                <a:lnTo>
                  <a:pt x="469392" y="1743455"/>
                </a:lnTo>
                <a:lnTo>
                  <a:pt x="469392" y="2160651"/>
                </a:lnTo>
                <a:lnTo>
                  <a:pt x="877443" y="2160651"/>
                </a:lnTo>
                <a:lnTo>
                  <a:pt x="877443" y="1743455"/>
                </a:lnTo>
                <a:close/>
              </a:path>
            </a:pathLst>
          </a:custGeom>
          <a:solidFill>
            <a:srgbClr val="EF5A28"/>
          </a:solidFill>
        </p:spPr>
        <p:txBody>
          <a:bodyPr wrap="square" lIns="0" tIns="0" rIns="0" bIns="0" rtlCol="0"/>
          <a:lstStyle/>
          <a:p>
            <a:endParaRPr/>
          </a:p>
        </p:txBody>
      </p:sp>
      <p:sp>
        <p:nvSpPr>
          <p:cNvPr id="17" name="object 4">
            <a:extLst>
              <a:ext uri="{FF2B5EF4-FFF2-40B4-BE49-F238E27FC236}">
                <a16:creationId xmlns:a16="http://schemas.microsoft.com/office/drawing/2014/main" id="{F9827A81-24BC-427E-9A19-F351F0E31469}"/>
              </a:ext>
            </a:extLst>
          </p:cNvPr>
          <p:cNvSpPr/>
          <p:nvPr/>
        </p:nvSpPr>
        <p:spPr>
          <a:xfrm>
            <a:off x="8638413" y="1124577"/>
            <a:ext cx="428625" cy="137795"/>
          </a:xfrm>
          <a:custGeom>
            <a:avLst/>
            <a:gdLst/>
            <a:ahLst/>
            <a:cxnLst/>
            <a:rect l="l" t="t" r="r" b="b"/>
            <a:pathLst>
              <a:path w="428625" h="137794">
                <a:moveTo>
                  <a:pt x="428244"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7"/>
                </a:lnTo>
                <a:close/>
              </a:path>
            </a:pathLst>
          </a:custGeom>
          <a:ln w="25908">
            <a:solidFill>
              <a:srgbClr val="EF5A28"/>
            </a:solidFill>
          </a:ln>
        </p:spPr>
        <p:txBody>
          <a:bodyPr wrap="square" lIns="0" tIns="0" rIns="0" bIns="0" rtlCol="0"/>
          <a:lstStyle/>
          <a:p>
            <a:endParaRPr/>
          </a:p>
        </p:txBody>
      </p:sp>
      <p:sp>
        <p:nvSpPr>
          <p:cNvPr id="18" name="object 5">
            <a:extLst>
              <a:ext uri="{FF2B5EF4-FFF2-40B4-BE49-F238E27FC236}">
                <a16:creationId xmlns:a16="http://schemas.microsoft.com/office/drawing/2014/main" id="{F7E844EB-910F-4A47-B44A-3C142DDDB4B8}"/>
              </a:ext>
            </a:extLst>
          </p:cNvPr>
          <p:cNvSpPr/>
          <p:nvPr/>
        </p:nvSpPr>
        <p:spPr>
          <a:xfrm>
            <a:off x="8638413" y="1193284"/>
            <a:ext cx="428625" cy="753110"/>
          </a:xfrm>
          <a:custGeom>
            <a:avLst/>
            <a:gdLst/>
            <a:ahLst/>
            <a:cxnLst/>
            <a:rect l="l" t="t" r="r" b="b"/>
            <a:pathLst>
              <a:path w="428625" h="753110">
                <a:moveTo>
                  <a:pt x="428244" y="0"/>
                </a:moveTo>
                <a:lnTo>
                  <a:pt x="428244" y="684021"/>
                </a:lnTo>
                <a:lnTo>
                  <a:pt x="417326" y="705749"/>
                </a:lnTo>
                <a:lnTo>
                  <a:pt x="386925" y="724611"/>
                </a:lnTo>
                <a:lnTo>
                  <a:pt x="340571" y="739480"/>
                </a:lnTo>
                <a:lnTo>
                  <a:pt x="281793" y="749228"/>
                </a:lnTo>
                <a:lnTo>
                  <a:pt x="214122" y="752728"/>
                </a:lnTo>
                <a:lnTo>
                  <a:pt x="146450" y="749228"/>
                </a:lnTo>
                <a:lnTo>
                  <a:pt x="87672" y="739480"/>
                </a:lnTo>
                <a:lnTo>
                  <a:pt x="41318" y="724611"/>
                </a:lnTo>
                <a:lnTo>
                  <a:pt x="10917" y="705749"/>
                </a:lnTo>
                <a:lnTo>
                  <a:pt x="0" y="684021"/>
                </a:lnTo>
                <a:lnTo>
                  <a:pt x="0" y="0"/>
                </a:lnTo>
              </a:path>
            </a:pathLst>
          </a:custGeom>
          <a:ln w="25908">
            <a:solidFill>
              <a:srgbClr val="EF5A28"/>
            </a:solidFill>
          </a:ln>
        </p:spPr>
        <p:txBody>
          <a:bodyPr wrap="square" lIns="0" tIns="0" rIns="0" bIns="0" rtlCol="0"/>
          <a:lstStyle/>
          <a:p>
            <a:endParaRPr/>
          </a:p>
        </p:txBody>
      </p:sp>
      <p:sp>
        <p:nvSpPr>
          <p:cNvPr id="19" name="object 6">
            <a:extLst>
              <a:ext uri="{FF2B5EF4-FFF2-40B4-BE49-F238E27FC236}">
                <a16:creationId xmlns:a16="http://schemas.microsoft.com/office/drawing/2014/main" id="{947C6949-3A63-4DB7-AC24-649D0CF32602}"/>
              </a:ext>
            </a:extLst>
          </p:cNvPr>
          <p:cNvSpPr/>
          <p:nvPr/>
        </p:nvSpPr>
        <p:spPr>
          <a:xfrm>
            <a:off x="8638413" y="1072634"/>
            <a:ext cx="428625" cy="809625"/>
          </a:xfrm>
          <a:custGeom>
            <a:avLst/>
            <a:gdLst/>
            <a:ahLst/>
            <a:cxnLst/>
            <a:rect l="l" t="t" r="r" b="b"/>
            <a:pathLst>
              <a:path w="428625" h="809625">
                <a:moveTo>
                  <a:pt x="0" y="0"/>
                </a:moveTo>
                <a:lnTo>
                  <a:pt x="0" y="795781"/>
                </a:lnTo>
                <a:lnTo>
                  <a:pt x="16829" y="801066"/>
                </a:lnTo>
                <a:lnTo>
                  <a:pt x="62722" y="805386"/>
                </a:lnTo>
                <a:lnTo>
                  <a:pt x="130784" y="808301"/>
                </a:lnTo>
                <a:lnTo>
                  <a:pt x="214122" y="809370"/>
                </a:lnTo>
                <a:lnTo>
                  <a:pt x="297459" y="808301"/>
                </a:lnTo>
                <a:lnTo>
                  <a:pt x="365521" y="805386"/>
                </a:lnTo>
                <a:lnTo>
                  <a:pt x="411414" y="801066"/>
                </a:lnTo>
                <a:lnTo>
                  <a:pt x="428244" y="795781"/>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20" name="object 7">
            <a:extLst>
              <a:ext uri="{FF2B5EF4-FFF2-40B4-BE49-F238E27FC236}">
                <a16:creationId xmlns:a16="http://schemas.microsoft.com/office/drawing/2014/main" id="{8F68ACA9-EF34-4DF0-8132-667CDD2D8E20}"/>
              </a:ext>
            </a:extLst>
          </p:cNvPr>
          <p:cNvSpPr/>
          <p:nvPr/>
        </p:nvSpPr>
        <p:spPr>
          <a:xfrm>
            <a:off x="8638413" y="1072634"/>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21" name="object 8">
            <a:extLst>
              <a:ext uri="{FF2B5EF4-FFF2-40B4-BE49-F238E27FC236}">
                <a16:creationId xmlns:a16="http://schemas.microsoft.com/office/drawing/2014/main" id="{D526533B-BDCD-4CB1-A0CA-D623FBA6B391}"/>
              </a:ext>
            </a:extLst>
          </p:cNvPr>
          <p:cNvSpPr/>
          <p:nvPr/>
        </p:nvSpPr>
        <p:spPr>
          <a:xfrm>
            <a:off x="8638413" y="1059044"/>
            <a:ext cx="428625" cy="27305"/>
          </a:xfrm>
          <a:custGeom>
            <a:avLst/>
            <a:gdLst/>
            <a:ahLst/>
            <a:cxnLst/>
            <a:rect l="l" t="t" r="r" b="b"/>
            <a:pathLst>
              <a:path w="428625" h="27305">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22" name="object 9">
            <a:extLst>
              <a:ext uri="{FF2B5EF4-FFF2-40B4-BE49-F238E27FC236}">
                <a16:creationId xmlns:a16="http://schemas.microsoft.com/office/drawing/2014/main" id="{B37138F8-F35F-4C03-A683-F4A28B3A90C2}"/>
              </a:ext>
            </a:extLst>
          </p:cNvPr>
          <p:cNvSpPr/>
          <p:nvPr/>
        </p:nvSpPr>
        <p:spPr>
          <a:xfrm>
            <a:off x="8638413" y="1072634"/>
            <a:ext cx="428625" cy="809625"/>
          </a:xfrm>
          <a:custGeom>
            <a:avLst/>
            <a:gdLst/>
            <a:ahLst/>
            <a:cxnLst/>
            <a:rect l="l" t="t" r="r" b="b"/>
            <a:pathLst>
              <a:path w="428625" h="809625">
                <a:moveTo>
                  <a:pt x="428244" y="0"/>
                </a:moveTo>
                <a:lnTo>
                  <a:pt x="428244" y="795781"/>
                </a:lnTo>
                <a:lnTo>
                  <a:pt x="411414" y="801066"/>
                </a:lnTo>
                <a:lnTo>
                  <a:pt x="365521" y="805386"/>
                </a:lnTo>
                <a:lnTo>
                  <a:pt x="297459" y="808301"/>
                </a:lnTo>
                <a:lnTo>
                  <a:pt x="214122" y="809370"/>
                </a:lnTo>
                <a:lnTo>
                  <a:pt x="130784" y="808301"/>
                </a:lnTo>
                <a:lnTo>
                  <a:pt x="62722" y="805386"/>
                </a:lnTo>
                <a:lnTo>
                  <a:pt x="16829" y="801066"/>
                </a:lnTo>
                <a:lnTo>
                  <a:pt x="0" y="795781"/>
                </a:lnTo>
                <a:lnTo>
                  <a:pt x="0" y="0"/>
                </a:lnTo>
              </a:path>
            </a:pathLst>
          </a:custGeom>
          <a:ln w="25908">
            <a:solidFill>
              <a:srgbClr val="EF5A28"/>
            </a:solidFill>
          </a:ln>
        </p:spPr>
        <p:txBody>
          <a:bodyPr wrap="square" lIns="0" tIns="0" rIns="0" bIns="0" rtlCol="0"/>
          <a:lstStyle/>
          <a:p>
            <a:endParaRPr/>
          </a:p>
        </p:txBody>
      </p:sp>
      <p:sp>
        <p:nvSpPr>
          <p:cNvPr id="23" name="object 10">
            <a:extLst>
              <a:ext uri="{FF2B5EF4-FFF2-40B4-BE49-F238E27FC236}">
                <a16:creationId xmlns:a16="http://schemas.microsoft.com/office/drawing/2014/main" id="{2723C73F-AE35-4A02-9C5B-CDBF34678BC8}"/>
              </a:ext>
            </a:extLst>
          </p:cNvPr>
          <p:cNvSpPr/>
          <p:nvPr/>
        </p:nvSpPr>
        <p:spPr>
          <a:xfrm>
            <a:off x="8638413" y="1820663"/>
            <a:ext cx="428625" cy="131445"/>
          </a:xfrm>
          <a:custGeom>
            <a:avLst/>
            <a:gdLst/>
            <a:ahLst/>
            <a:cxnLst/>
            <a:rect l="l" t="t" r="r" b="b"/>
            <a:pathLst>
              <a:path w="428625" h="131444">
                <a:moveTo>
                  <a:pt x="0" y="0"/>
                </a:moveTo>
                <a:lnTo>
                  <a:pt x="0" y="87629"/>
                </a:lnTo>
                <a:lnTo>
                  <a:pt x="10917" y="101501"/>
                </a:lnTo>
                <a:lnTo>
                  <a:pt x="41318" y="113531"/>
                </a:lnTo>
                <a:lnTo>
                  <a:pt x="87672" y="123008"/>
                </a:lnTo>
                <a:lnTo>
                  <a:pt x="146450" y="129216"/>
                </a:lnTo>
                <a:lnTo>
                  <a:pt x="214122" y="131445"/>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4">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24" name="object 11">
            <a:extLst>
              <a:ext uri="{FF2B5EF4-FFF2-40B4-BE49-F238E27FC236}">
                <a16:creationId xmlns:a16="http://schemas.microsoft.com/office/drawing/2014/main" id="{7E435D80-3235-4284-AD65-FC714AF0934A}"/>
              </a:ext>
            </a:extLst>
          </p:cNvPr>
          <p:cNvSpPr/>
          <p:nvPr/>
        </p:nvSpPr>
        <p:spPr>
          <a:xfrm>
            <a:off x="8638413" y="1776849"/>
            <a:ext cx="428625" cy="87630"/>
          </a:xfrm>
          <a:custGeom>
            <a:avLst/>
            <a:gdLst/>
            <a:ahLst/>
            <a:cxnLst/>
            <a:rect l="l" t="t" r="r" b="b"/>
            <a:pathLst>
              <a:path w="428625" h="87630">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25" name="object 12">
            <a:extLst>
              <a:ext uri="{FF2B5EF4-FFF2-40B4-BE49-F238E27FC236}">
                <a16:creationId xmlns:a16="http://schemas.microsoft.com/office/drawing/2014/main" id="{977263C9-B57F-4A6C-8F8A-646081FEE61F}"/>
              </a:ext>
            </a:extLst>
          </p:cNvPr>
          <p:cNvSpPr/>
          <p:nvPr/>
        </p:nvSpPr>
        <p:spPr>
          <a:xfrm>
            <a:off x="8638413" y="1776849"/>
            <a:ext cx="428625" cy="87630"/>
          </a:xfrm>
          <a:custGeom>
            <a:avLst/>
            <a:gdLst/>
            <a:ahLst/>
            <a:cxnLst/>
            <a:rect l="l" t="t" r="r" b="b"/>
            <a:pathLst>
              <a:path w="428625" h="87630">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26" name="object 13">
            <a:extLst>
              <a:ext uri="{FF2B5EF4-FFF2-40B4-BE49-F238E27FC236}">
                <a16:creationId xmlns:a16="http://schemas.microsoft.com/office/drawing/2014/main" id="{06EFF625-FDA9-4071-92A9-AEE5E61417A4}"/>
              </a:ext>
            </a:extLst>
          </p:cNvPr>
          <p:cNvSpPr/>
          <p:nvPr/>
        </p:nvSpPr>
        <p:spPr>
          <a:xfrm>
            <a:off x="8638413" y="1820663"/>
            <a:ext cx="428625" cy="131445"/>
          </a:xfrm>
          <a:custGeom>
            <a:avLst/>
            <a:gdLst/>
            <a:ahLst/>
            <a:cxnLst/>
            <a:rect l="l" t="t" r="r" b="b"/>
            <a:pathLst>
              <a:path w="428625" h="131444">
                <a:moveTo>
                  <a:pt x="428244" y="0"/>
                </a:moveTo>
                <a:lnTo>
                  <a:pt x="428244" y="87629"/>
                </a:lnTo>
                <a:lnTo>
                  <a:pt x="417326" y="101501"/>
                </a:lnTo>
                <a:lnTo>
                  <a:pt x="386925" y="113531"/>
                </a:lnTo>
                <a:lnTo>
                  <a:pt x="340571" y="123008"/>
                </a:lnTo>
                <a:lnTo>
                  <a:pt x="281793" y="129216"/>
                </a:lnTo>
                <a:lnTo>
                  <a:pt x="214122" y="131445"/>
                </a:lnTo>
                <a:lnTo>
                  <a:pt x="146450" y="129216"/>
                </a:lnTo>
                <a:lnTo>
                  <a:pt x="87672" y="123008"/>
                </a:lnTo>
                <a:lnTo>
                  <a:pt x="41318" y="113531"/>
                </a:lnTo>
                <a:lnTo>
                  <a:pt x="10917" y="101501"/>
                </a:lnTo>
                <a:lnTo>
                  <a:pt x="0" y="87629"/>
                </a:lnTo>
                <a:lnTo>
                  <a:pt x="0" y="0"/>
                </a:lnTo>
              </a:path>
            </a:pathLst>
          </a:custGeom>
          <a:ln w="25908">
            <a:solidFill>
              <a:srgbClr val="EF5A28"/>
            </a:solidFill>
          </a:ln>
        </p:spPr>
        <p:txBody>
          <a:bodyPr wrap="square" lIns="0" tIns="0" rIns="0" bIns="0" rtlCol="0"/>
          <a:lstStyle/>
          <a:p>
            <a:endParaRPr/>
          </a:p>
        </p:txBody>
      </p:sp>
      <p:sp>
        <p:nvSpPr>
          <p:cNvPr id="27" name="object 14">
            <a:extLst>
              <a:ext uri="{FF2B5EF4-FFF2-40B4-BE49-F238E27FC236}">
                <a16:creationId xmlns:a16="http://schemas.microsoft.com/office/drawing/2014/main" id="{D23884DF-4712-4A5E-B019-C4B2DE63F9F3}"/>
              </a:ext>
            </a:extLst>
          </p:cNvPr>
          <p:cNvSpPr/>
          <p:nvPr/>
        </p:nvSpPr>
        <p:spPr>
          <a:xfrm>
            <a:off x="8693022" y="865624"/>
            <a:ext cx="108585" cy="332740"/>
          </a:xfrm>
          <a:custGeom>
            <a:avLst/>
            <a:gdLst/>
            <a:ahLst/>
            <a:cxnLst/>
            <a:rect l="l" t="t" r="r" b="b"/>
            <a:pathLst>
              <a:path w="108584" h="332739">
                <a:moveTo>
                  <a:pt x="0" y="9016"/>
                </a:moveTo>
                <a:lnTo>
                  <a:pt x="63754" y="323976"/>
                </a:lnTo>
                <a:lnTo>
                  <a:pt x="66500" y="328291"/>
                </a:lnTo>
                <a:lnTo>
                  <a:pt x="72104" y="331152"/>
                </a:lnTo>
                <a:lnTo>
                  <a:pt x="79756" y="332299"/>
                </a:lnTo>
                <a:lnTo>
                  <a:pt x="88646" y="331469"/>
                </a:lnTo>
                <a:lnTo>
                  <a:pt x="97155" y="328747"/>
                </a:lnTo>
                <a:lnTo>
                  <a:pt x="103759" y="324738"/>
                </a:lnTo>
                <a:lnTo>
                  <a:pt x="107791" y="319968"/>
                </a:lnTo>
                <a:lnTo>
                  <a:pt x="108585" y="314960"/>
                </a:lnTo>
                <a:lnTo>
                  <a:pt x="48355" y="17410"/>
                </a:lnTo>
                <a:lnTo>
                  <a:pt x="16001" y="17410"/>
                </a:lnTo>
                <a:lnTo>
                  <a:pt x="8350" y="16256"/>
                </a:lnTo>
                <a:lnTo>
                  <a:pt x="2746" y="13386"/>
                </a:lnTo>
                <a:lnTo>
                  <a:pt x="0" y="9016"/>
                </a:lnTo>
                <a:close/>
              </a:path>
              <a:path w="108584" h="332739">
                <a:moveTo>
                  <a:pt x="44831" y="0"/>
                </a:moveTo>
                <a:lnTo>
                  <a:pt x="16001" y="17410"/>
                </a:lnTo>
                <a:lnTo>
                  <a:pt x="48355" y="17410"/>
                </a:lnTo>
                <a:lnTo>
                  <a:pt x="44831" y="0"/>
                </a:lnTo>
                <a:close/>
              </a:path>
            </a:pathLst>
          </a:custGeom>
          <a:solidFill>
            <a:srgbClr val="FFFFFF"/>
          </a:solidFill>
        </p:spPr>
        <p:txBody>
          <a:bodyPr wrap="square" lIns="0" tIns="0" rIns="0" bIns="0" rtlCol="0"/>
          <a:lstStyle/>
          <a:p>
            <a:endParaRPr/>
          </a:p>
        </p:txBody>
      </p:sp>
      <p:sp>
        <p:nvSpPr>
          <p:cNvPr id="28" name="object 15">
            <a:extLst>
              <a:ext uri="{FF2B5EF4-FFF2-40B4-BE49-F238E27FC236}">
                <a16:creationId xmlns:a16="http://schemas.microsoft.com/office/drawing/2014/main" id="{7E645D1B-FC34-4AF3-82A8-3463AC2648C2}"/>
              </a:ext>
            </a:extLst>
          </p:cNvPr>
          <p:cNvSpPr/>
          <p:nvPr/>
        </p:nvSpPr>
        <p:spPr>
          <a:xfrm>
            <a:off x="8693022" y="857301"/>
            <a:ext cx="45085" cy="26034"/>
          </a:xfrm>
          <a:custGeom>
            <a:avLst/>
            <a:gdLst/>
            <a:ahLst/>
            <a:cxnLst/>
            <a:rect l="l" t="t" r="r" b="b"/>
            <a:pathLst>
              <a:path w="45084" h="26035">
                <a:moveTo>
                  <a:pt x="28954" y="0"/>
                </a:moveTo>
                <a:lnTo>
                  <a:pt x="0" y="17339"/>
                </a:lnTo>
                <a:lnTo>
                  <a:pt x="2746" y="21709"/>
                </a:lnTo>
                <a:lnTo>
                  <a:pt x="8350" y="24578"/>
                </a:lnTo>
                <a:lnTo>
                  <a:pt x="16001" y="25733"/>
                </a:lnTo>
                <a:lnTo>
                  <a:pt x="24892" y="24959"/>
                </a:lnTo>
                <a:lnTo>
                  <a:pt x="33401" y="22217"/>
                </a:lnTo>
                <a:lnTo>
                  <a:pt x="40005" y="18164"/>
                </a:lnTo>
                <a:lnTo>
                  <a:pt x="44037" y="13350"/>
                </a:lnTo>
                <a:lnTo>
                  <a:pt x="44831"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29" name="object 16">
            <a:extLst>
              <a:ext uri="{FF2B5EF4-FFF2-40B4-BE49-F238E27FC236}">
                <a16:creationId xmlns:a16="http://schemas.microsoft.com/office/drawing/2014/main" id="{42EF57F9-3326-4E1F-A26B-0DF3477F74F1}"/>
              </a:ext>
            </a:extLst>
          </p:cNvPr>
          <p:cNvSpPr/>
          <p:nvPr/>
        </p:nvSpPr>
        <p:spPr>
          <a:xfrm>
            <a:off x="8693022" y="857301"/>
            <a:ext cx="45085" cy="26034"/>
          </a:xfrm>
          <a:custGeom>
            <a:avLst/>
            <a:gdLst/>
            <a:ahLst/>
            <a:cxnLst/>
            <a:rect l="l" t="t" r="r" b="b"/>
            <a:pathLst>
              <a:path w="45084" h="26035">
                <a:moveTo>
                  <a:pt x="0" y="17339"/>
                </a:moveTo>
                <a:lnTo>
                  <a:pt x="2746" y="21709"/>
                </a:lnTo>
                <a:lnTo>
                  <a:pt x="8350" y="24578"/>
                </a:lnTo>
                <a:lnTo>
                  <a:pt x="16001" y="25733"/>
                </a:lnTo>
                <a:lnTo>
                  <a:pt x="24892" y="24959"/>
                </a:lnTo>
                <a:lnTo>
                  <a:pt x="33401" y="22217"/>
                </a:lnTo>
                <a:lnTo>
                  <a:pt x="40005" y="18164"/>
                </a:lnTo>
                <a:lnTo>
                  <a:pt x="44037" y="13350"/>
                </a:lnTo>
                <a:lnTo>
                  <a:pt x="44831" y="8322"/>
                </a:lnTo>
                <a:lnTo>
                  <a:pt x="42158" y="4008"/>
                </a:lnTo>
                <a:lnTo>
                  <a:pt x="36591" y="1146"/>
                </a:lnTo>
                <a:lnTo>
                  <a:pt x="28954" y="0"/>
                </a:lnTo>
                <a:lnTo>
                  <a:pt x="20066" y="829"/>
                </a:lnTo>
                <a:lnTo>
                  <a:pt x="11501" y="3498"/>
                </a:lnTo>
                <a:lnTo>
                  <a:pt x="4889" y="7512"/>
                </a:lnTo>
                <a:lnTo>
                  <a:pt x="849" y="12313"/>
                </a:lnTo>
                <a:lnTo>
                  <a:pt x="0" y="17339"/>
                </a:lnTo>
                <a:close/>
              </a:path>
            </a:pathLst>
          </a:custGeom>
          <a:ln w="12700">
            <a:solidFill>
              <a:srgbClr val="EF5A28"/>
            </a:solidFill>
          </a:ln>
        </p:spPr>
        <p:txBody>
          <a:bodyPr wrap="square" lIns="0" tIns="0" rIns="0" bIns="0" rtlCol="0"/>
          <a:lstStyle/>
          <a:p>
            <a:endParaRPr/>
          </a:p>
        </p:txBody>
      </p:sp>
      <p:sp>
        <p:nvSpPr>
          <p:cNvPr id="30" name="object 17">
            <a:extLst>
              <a:ext uri="{FF2B5EF4-FFF2-40B4-BE49-F238E27FC236}">
                <a16:creationId xmlns:a16="http://schemas.microsoft.com/office/drawing/2014/main" id="{8F6EDC2E-B669-474E-B791-C6CEA4450EA1}"/>
              </a:ext>
            </a:extLst>
          </p:cNvPr>
          <p:cNvSpPr/>
          <p:nvPr/>
        </p:nvSpPr>
        <p:spPr>
          <a:xfrm>
            <a:off x="8693022" y="865624"/>
            <a:ext cx="108585" cy="332740"/>
          </a:xfrm>
          <a:custGeom>
            <a:avLst/>
            <a:gdLst/>
            <a:ahLst/>
            <a:cxnLst/>
            <a:rect l="l" t="t" r="r" b="b"/>
            <a:pathLst>
              <a:path w="108584" h="332739">
                <a:moveTo>
                  <a:pt x="0" y="9016"/>
                </a:moveTo>
                <a:lnTo>
                  <a:pt x="63754" y="323976"/>
                </a:lnTo>
                <a:lnTo>
                  <a:pt x="66500" y="328291"/>
                </a:lnTo>
                <a:lnTo>
                  <a:pt x="72104" y="331152"/>
                </a:lnTo>
                <a:lnTo>
                  <a:pt x="79756" y="332299"/>
                </a:lnTo>
                <a:lnTo>
                  <a:pt x="88646" y="331469"/>
                </a:lnTo>
                <a:lnTo>
                  <a:pt x="97155" y="328747"/>
                </a:lnTo>
                <a:lnTo>
                  <a:pt x="103759" y="324738"/>
                </a:lnTo>
                <a:lnTo>
                  <a:pt x="107791" y="319968"/>
                </a:lnTo>
                <a:lnTo>
                  <a:pt x="108585" y="314960"/>
                </a:lnTo>
                <a:lnTo>
                  <a:pt x="44831" y="0"/>
                </a:lnTo>
              </a:path>
            </a:pathLst>
          </a:custGeom>
          <a:ln w="12700">
            <a:solidFill>
              <a:srgbClr val="EF5A28"/>
            </a:solidFill>
          </a:ln>
        </p:spPr>
        <p:txBody>
          <a:bodyPr wrap="square" lIns="0" tIns="0" rIns="0" bIns="0" rtlCol="0"/>
          <a:lstStyle/>
          <a:p>
            <a:endParaRPr/>
          </a:p>
        </p:txBody>
      </p:sp>
      <p:sp>
        <p:nvSpPr>
          <p:cNvPr id="31" name="object 18">
            <a:extLst>
              <a:ext uri="{FF2B5EF4-FFF2-40B4-BE49-F238E27FC236}">
                <a16:creationId xmlns:a16="http://schemas.microsoft.com/office/drawing/2014/main" id="{BCDC1D18-9C39-4A75-83C0-191FC6ACBE61}"/>
              </a:ext>
            </a:extLst>
          </p:cNvPr>
          <p:cNvSpPr/>
          <p:nvPr/>
        </p:nvSpPr>
        <p:spPr>
          <a:xfrm>
            <a:off x="8646794" y="1172582"/>
            <a:ext cx="406908" cy="688848"/>
          </a:xfrm>
          <a:prstGeom prst="rect">
            <a:avLst/>
          </a:prstGeom>
          <a:blipFill>
            <a:blip r:embed="rId10" cstate="print"/>
            <a:stretch>
              <a:fillRect/>
            </a:stretch>
          </a:blipFill>
        </p:spPr>
        <p:txBody>
          <a:bodyPr wrap="square" lIns="0" tIns="0" rIns="0" bIns="0" rtlCol="0"/>
          <a:lstStyle/>
          <a:p>
            <a:endParaRPr/>
          </a:p>
        </p:txBody>
      </p:sp>
      <p:sp>
        <p:nvSpPr>
          <p:cNvPr id="32" name="object 19">
            <a:extLst>
              <a:ext uri="{FF2B5EF4-FFF2-40B4-BE49-F238E27FC236}">
                <a16:creationId xmlns:a16="http://schemas.microsoft.com/office/drawing/2014/main" id="{14B4236A-4A81-400D-8E88-A2F31A683782}"/>
              </a:ext>
            </a:extLst>
          </p:cNvPr>
          <p:cNvSpPr/>
          <p:nvPr/>
        </p:nvSpPr>
        <p:spPr>
          <a:xfrm>
            <a:off x="8729726" y="1085587"/>
            <a:ext cx="70485" cy="3175"/>
          </a:xfrm>
          <a:custGeom>
            <a:avLst/>
            <a:gdLst/>
            <a:ahLst/>
            <a:cxnLst/>
            <a:rect l="l" t="t" r="r" b="b"/>
            <a:pathLst>
              <a:path w="70484" h="3175">
                <a:moveTo>
                  <a:pt x="69976" y="2539"/>
                </a:moveTo>
                <a:lnTo>
                  <a:pt x="51863" y="3089"/>
                </a:lnTo>
                <a:lnTo>
                  <a:pt x="34035" y="2841"/>
                </a:lnTo>
                <a:lnTo>
                  <a:pt x="16684" y="1807"/>
                </a:lnTo>
                <a:lnTo>
                  <a:pt x="0" y="0"/>
                </a:lnTo>
              </a:path>
            </a:pathLst>
          </a:custGeom>
          <a:ln w="25400">
            <a:solidFill>
              <a:srgbClr val="EF5A28"/>
            </a:solidFill>
          </a:ln>
        </p:spPr>
        <p:txBody>
          <a:bodyPr wrap="square" lIns="0" tIns="0" rIns="0" bIns="0" rtlCol="0"/>
          <a:lstStyle/>
          <a:p>
            <a:endParaRPr/>
          </a:p>
        </p:txBody>
      </p:sp>
      <p:sp>
        <p:nvSpPr>
          <p:cNvPr id="33" name="object 20">
            <a:extLst>
              <a:ext uri="{FF2B5EF4-FFF2-40B4-BE49-F238E27FC236}">
                <a16:creationId xmlns:a16="http://schemas.microsoft.com/office/drawing/2014/main" id="{5B6D5843-417C-4DE3-94C3-8FB6654FEAB7}"/>
              </a:ext>
            </a:extLst>
          </p:cNvPr>
          <p:cNvSpPr/>
          <p:nvPr/>
        </p:nvSpPr>
        <p:spPr>
          <a:xfrm>
            <a:off x="8638413" y="105904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34" name="object 21">
            <a:extLst>
              <a:ext uri="{FF2B5EF4-FFF2-40B4-BE49-F238E27FC236}">
                <a16:creationId xmlns:a16="http://schemas.microsoft.com/office/drawing/2014/main" id="{512B16DE-FDC8-4D58-9657-AB9DBDB123F4}"/>
              </a:ext>
            </a:extLst>
          </p:cNvPr>
          <p:cNvSpPr/>
          <p:nvPr/>
        </p:nvSpPr>
        <p:spPr>
          <a:xfrm>
            <a:off x="9065132" y="1066665"/>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35" name="object 22">
            <a:extLst>
              <a:ext uri="{FF2B5EF4-FFF2-40B4-BE49-F238E27FC236}">
                <a16:creationId xmlns:a16="http://schemas.microsoft.com/office/drawing/2014/main" id="{4FCC01C1-21D4-46A5-9274-1DF76DA87FE8}"/>
              </a:ext>
            </a:extLst>
          </p:cNvPr>
          <p:cNvSpPr/>
          <p:nvPr/>
        </p:nvSpPr>
        <p:spPr>
          <a:xfrm>
            <a:off x="8964294" y="965827"/>
            <a:ext cx="201675" cy="200659"/>
          </a:xfrm>
          <a:prstGeom prst="rect">
            <a:avLst/>
          </a:prstGeom>
          <a:blipFill>
            <a:blip r:embed="rId11" cstate="print"/>
            <a:stretch>
              <a:fillRect/>
            </a:stretch>
          </a:blipFill>
        </p:spPr>
        <p:txBody>
          <a:bodyPr wrap="square" lIns="0" tIns="0" rIns="0" bIns="0" rtlCol="0"/>
          <a:lstStyle/>
          <a:p>
            <a:endParaRPr/>
          </a:p>
        </p:txBody>
      </p:sp>
      <p:sp>
        <p:nvSpPr>
          <p:cNvPr id="36" name="object 23">
            <a:extLst>
              <a:ext uri="{FF2B5EF4-FFF2-40B4-BE49-F238E27FC236}">
                <a16:creationId xmlns:a16="http://schemas.microsoft.com/office/drawing/2014/main" id="{434C9223-0FF7-4099-A3B3-C0D921BC746D}"/>
              </a:ext>
            </a:extLst>
          </p:cNvPr>
          <p:cNvSpPr/>
          <p:nvPr/>
        </p:nvSpPr>
        <p:spPr>
          <a:xfrm>
            <a:off x="9661017" y="2130416"/>
            <a:ext cx="428625" cy="137795"/>
          </a:xfrm>
          <a:custGeom>
            <a:avLst/>
            <a:gdLst/>
            <a:ahLst/>
            <a:cxnLst/>
            <a:rect l="l" t="t" r="r" b="b"/>
            <a:pathLst>
              <a:path w="428625" h="137794">
                <a:moveTo>
                  <a:pt x="428244"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7"/>
                </a:lnTo>
                <a:close/>
              </a:path>
            </a:pathLst>
          </a:custGeom>
          <a:ln w="25908">
            <a:solidFill>
              <a:srgbClr val="EF5A28"/>
            </a:solidFill>
          </a:ln>
        </p:spPr>
        <p:txBody>
          <a:bodyPr wrap="square" lIns="0" tIns="0" rIns="0" bIns="0" rtlCol="0"/>
          <a:lstStyle/>
          <a:p>
            <a:endParaRPr/>
          </a:p>
        </p:txBody>
      </p:sp>
      <p:sp>
        <p:nvSpPr>
          <p:cNvPr id="37" name="object 24">
            <a:extLst>
              <a:ext uri="{FF2B5EF4-FFF2-40B4-BE49-F238E27FC236}">
                <a16:creationId xmlns:a16="http://schemas.microsoft.com/office/drawing/2014/main" id="{99FC53FB-F904-41BF-A8D3-2B1981594EB4}"/>
              </a:ext>
            </a:extLst>
          </p:cNvPr>
          <p:cNvSpPr/>
          <p:nvPr/>
        </p:nvSpPr>
        <p:spPr>
          <a:xfrm>
            <a:off x="9661017" y="2199124"/>
            <a:ext cx="428625" cy="753110"/>
          </a:xfrm>
          <a:custGeom>
            <a:avLst/>
            <a:gdLst/>
            <a:ahLst/>
            <a:cxnLst/>
            <a:rect l="l" t="t" r="r" b="b"/>
            <a:pathLst>
              <a:path w="428625" h="753110">
                <a:moveTo>
                  <a:pt x="428244" y="0"/>
                </a:moveTo>
                <a:lnTo>
                  <a:pt x="428244" y="684021"/>
                </a:lnTo>
                <a:lnTo>
                  <a:pt x="417326" y="705749"/>
                </a:lnTo>
                <a:lnTo>
                  <a:pt x="386925" y="724611"/>
                </a:lnTo>
                <a:lnTo>
                  <a:pt x="340571" y="739480"/>
                </a:lnTo>
                <a:lnTo>
                  <a:pt x="281793" y="749228"/>
                </a:lnTo>
                <a:lnTo>
                  <a:pt x="214122" y="752728"/>
                </a:lnTo>
                <a:lnTo>
                  <a:pt x="146450" y="749228"/>
                </a:lnTo>
                <a:lnTo>
                  <a:pt x="87672" y="739480"/>
                </a:lnTo>
                <a:lnTo>
                  <a:pt x="41318" y="724611"/>
                </a:lnTo>
                <a:lnTo>
                  <a:pt x="10917" y="705749"/>
                </a:lnTo>
                <a:lnTo>
                  <a:pt x="0" y="684021"/>
                </a:lnTo>
                <a:lnTo>
                  <a:pt x="0" y="0"/>
                </a:lnTo>
              </a:path>
            </a:pathLst>
          </a:custGeom>
          <a:ln w="25908">
            <a:solidFill>
              <a:srgbClr val="EF5A28"/>
            </a:solidFill>
          </a:ln>
        </p:spPr>
        <p:txBody>
          <a:bodyPr wrap="square" lIns="0" tIns="0" rIns="0" bIns="0" rtlCol="0"/>
          <a:lstStyle/>
          <a:p>
            <a:endParaRPr/>
          </a:p>
        </p:txBody>
      </p:sp>
      <p:sp>
        <p:nvSpPr>
          <p:cNvPr id="38" name="object 25">
            <a:extLst>
              <a:ext uri="{FF2B5EF4-FFF2-40B4-BE49-F238E27FC236}">
                <a16:creationId xmlns:a16="http://schemas.microsoft.com/office/drawing/2014/main" id="{3D327A53-A01B-485A-85C6-BC98CFCE759E}"/>
              </a:ext>
            </a:extLst>
          </p:cNvPr>
          <p:cNvSpPr/>
          <p:nvPr/>
        </p:nvSpPr>
        <p:spPr>
          <a:xfrm>
            <a:off x="9661017" y="2078474"/>
            <a:ext cx="428625" cy="809625"/>
          </a:xfrm>
          <a:custGeom>
            <a:avLst/>
            <a:gdLst/>
            <a:ahLst/>
            <a:cxnLst/>
            <a:rect l="l" t="t" r="r" b="b"/>
            <a:pathLst>
              <a:path w="428625" h="809625">
                <a:moveTo>
                  <a:pt x="0" y="0"/>
                </a:moveTo>
                <a:lnTo>
                  <a:pt x="0" y="795782"/>
                </a:lnTo>
                <a:lnTo>
                  <a:pt x="16829" y="801066"/>
                </a:lnTo>
                <a:lnTo>
                  <a:pt x="62722" y="805386"/>
                </a:lnTo>
                <a:lnTo>
                  <a:pt x="130784" y="808301"/>
                </a:lnTo>
                <a:lnTo>
                  <a:pt x="214122" y="809370"/>
                </a:lnTo>
                <a:lnTo>
                  <a:pt x="297459" y="808301"/>
                </a:lnTo>
                <a:lnTo>
                  <a:pt x="365521" y="805386"/>
                </a:lnTo>
                <a:lnTo>
                  <a:pt x="411414" y="801066"/>
                </a:lnTo>
                <a:lnTo>
                  <a:pt x="428244" y="795782"/>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076F6DEA-434B-44BC-B06D-EFD4A4986AAF}"/>
              </a:ext>
            </a:extLst>
          </p:cNvPr>
          <p:cNvSpPr/>
          <p:nvPr/>
        </p:nvSpPr>
        <p:spPr>
          <a:xfrm>
            <a:off x="9661017" y="2078474"/>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40" name="object 27">
            <a:extLst>
              <a:ext uri="{FF2B5EF4-FFF2-40B4-BE49-F238E27FC236}">
                <a16:creationId xmlns:a16="http://schemas.microsoft.com/office/drawing/2014/main" id="{DC681574-08DC-4E4F-A43D-0A19148571E0}"/>
              </a:ext>
            </a:extLst>
          </p:cNvPr>
          <p:cNvSpPr/>
          <p:nvPr/>
        </p:nvSpPr>
        <p:spPr>
          <a:xfrm>
            <a:off x="9661017" y="2064884"/>
            <a:ext cx="428625" cy="27305"/>
          </a:xfrm>
          <a:custGeom>
            <a:avLst/>
            <a:gdLst/>
            <a:ahLst/>
            <a:cxnLst/>
            <a:rect l="l" t="t" r="r" b="b"/>
            <a:pathLst>
              <a:path w="428625" h="27305">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41" name="object 28">
            <a:extLst>
              <a:ext uri="{FF2B5EF4-FFF2-40B4-BE49-F238E27FC236}">
                <a16:creationId xmlns:a16="http://schemas.microsoft.com/office/drawing/2014/main" id="{7FE21A68-48BB-4216-8AEC-7A1E0C0A4D52}"/>
              </a:ext>
            </a:extLst>
          </p:cNvPr>
          <p:cNvSpPr/>
          <p:nvPr/>
        </p:nvSpPr>
        <p:spPr>
          <a:xfrm>
            <a:off x="9661017" y="2078474"/>
            <a:ext cx="428625" cy="809625"/>
          </a:xfrm>
          <a:custGeom>
            <a:avLst/>
            <a:gdLst/>
            <a:ahLst/>
            <a:cxnLst/>
            <a:rect l="l" t="t" r="r" b="b"/>
            <a:pathLst>
              <a:path w="428625" h="809625">
                <a:moveTo>
                  <a:pt x="428244" y="0"/>
                </a:moveTo>
                <a:lnTo>
                  <a:pt x="428244" y="795782"/>
                </a:lnTo>
                <a:lnTo>
                  <a:pt x="411414" y="801066"/>
                </a:lnTo>
                <a:lnTo>
                  <a:pt x="365521" y="805386"/>
                </a:lnTo>
                <a:lnTo>
                  <a:pt x="297459" y="808301"/>
                </a:lnTo>
                <a:lnTo>
                  <a:pt x="214122" y="809370"/>
                </a:lnTo>
                <a:lnTo>
                  <a:pt x="130784" y="808301"/>
                </a:lnTo>
                <a:lnTo>
                  <a:pt x="62722" y="805386"/>
                </a:lnTo>
                <a:lnTo>
                  <a:pt x="16829" y="801066"/>
                </a:lnTo>
                <a:lnTo>
                  <a:pt x="0" y="795782"/>
                </a:lnTo>
                <a:lnTo>
                  <a:pt x="0" y="0"/>
                </a:lnTo>
              </a:path>
            </a:pathLst>
          </a:custGeom>
          <a:ln w="25907">
            <a:solidFill>
              <a:srgbClr val="EF5A28"/>
            </a:solidFill>
          </a:ln>
        </p:spPr>
        <p:txBody>
          <a:bodyPr wrap="square" lIns="0" tIns="0" rIns="0" bIns="0" rtlCol="0"/>
          <a:lstStyle/>
          <a:p>
            <a:endParaRPr/>
          </a:p>
        </p:txBody>
      </p:sp>
      <p:sp>
        <p:nvSpPr>
          <p:cNvPr id="42" name="object 29">
            <a:extLst>
              <a:ext uri="{FF2B5EF4-FFF2-40B4-BE49-F238E27FC236}">
                <a16:creationId xmlns:a16="http://schemas.microsoft.com/office/drawing/2014/main" id="{9BBB3090-CE2D-4496-8A5D-EEE71450B2C8}"/>
              </a:ext>
            </a:extLst>
          </p:cNvPr>
          <p:cNvSpPr/>
          <p:nvPr/>
        </p:nvSpPr>
        <p:spPr>
          <a:xfrm>
            <a:off x="9661017" y="2826504"/>
            <a:ext cx="428625" cy="131445"/>
          </a:xfrm>
          <a:custGeom>
            <a:avLst/>
            <a:gdLst/>
            <a:ahLst/>
            <a:cxnLst/>
            <a:rect l="l" t="t" r="r" b="b"/>
            <a:pathLst>
              <a:path w="428625" h="131445">
                <a:moveTo>
                  <a:pt x="0" y="0"/>
                </a:moveTo>
                <a:lnTo>
                  <a:pt x="0" y="87630"/>
                </a:lnTo>
                <a:lnTo>
                  <a:pt x="10917" y="101501"/>
                </a:lnTo>
                <a:lnTo>
                  <a:pt x="41318" y="113531"/>
                </a:lnTo>
                <a:lnTo>
                  <a:pt x="87672" y="123008"/>
                </a:lnTo>
                <a:lnTo>
                  <a:pt x="146450" y="129216"/>
                </a:lnTo>
                <a:lnTo>
                  <a:pt x="214122" y="131445"/>
                </a:lnTo>
                <a:lnTo>
                  <a:pt x="281793" y="129216"/>
                </a:lnTo>
                <a:lnTo>
                  <a:pt x="340571" y="123008"/>
                </a:lnTo>
                <a:lnTo>
                  <a:pt x="386925" y="113531"/>
                </a:lnTo>
                <a:lnTo>
                  <a:pt x="417326" y="101501"/>
                </a:lnTo>
                <a:lnTo>
                  <a:pt x="428244" y="87630"/>
                </a:lnTo>
                <a:lnTo>
                  <a:pt x="428244" y="43815"/>
                </a:lnTo>
                <a:lnTo>
                  <a:pt x="214122" y="43815"/>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5"/>
                </a:lnTo>
                <a:lnTo>
                  <a:pt x="428244" y="43815"/>
                </a:lnTo>
                <a:lnTo>
                  <a:pt x="428244" y="0"/>
                </a:lnTo>
                <a:close/>
              </a:path>
            </a:pathLst>
          </a:custGeom>
          <a:solidFill>
            <a:srgbClr val="FFFFFF"/>
          </a:solidFill>
        </p:spPr>
        <p:txBody>
          <a:bodyPr wrap="square" lIns="0" tIns="0" rIns="0" bIns="0" rtlCol="0"/>
          <a:lstStyle/>
          <a:p>
            <a:endParaRPr/>
          </a:p>
        </p:txBody>
      </p:sp>
      <p:sp>
        <p:nvSpPr>
          <p:cNvPr id="43" name="object 30">
            <a:extLst>
              <a:ext uri="{FF2B5EF4-FFF2-40B4-BE49-F238E27FC236}">
                <a16:creationId xmlns:a16="http://schemas.microsoft.com/office/drawing/2014/main" id="{EA4B2A98-1D7E-441D-BD78-7C4BBFB89EA2}"/>
              </a:ext>
            </a:extLst>
          </p:cNvPr>
          <p:cNvSpPr/>
          <p:nvPr/>
        </p:nvSpPr>
        <p:spPr>
          <a:xfrm>
            <a:off x="9661017" y="2782688"/>
            <a:ext cx="428625" cy="87630"/>
          </a:xfrm>
          <a:custGeom>
            <a:avLst/>
            <a:gdLst/>
            <a:ahLst/>
            <a:cxnLst/>
            <a:rect l="l" t="t" r="r" b="b"/>
            <a:pathLst>
              <a:path w="428625" h="87629">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30"/>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44" name="object 31">
            <a:extLst>
              <a:ext uri="{FF2B5EF4-FFF2-40B4-BE49-F238E27FC236}">
                <a16:creationId xmlns:a16="http://schemas.microsoft.com/office/drawing/2014/main" id="{4772B499-AA08-45A8-80DA-78A100C2103B}"/>
              </a:ext>
            </a:extLst>
          </p:cNvPr>
          <p:cNvSpPr/>
          <p:nvPr/>
        </p:nvSpPr>
        <p:spPr>
          <a:xfrm>
            <a:off x="9661017" y="2782688"/>
            <a:ext cx="428625" cy="87630"/>
          </a:xfrm>
          <a:custGeom>
            <a:avLst/>
            <a:gdLst/>
            <a:ahLst/>
            <a:cxnLst/>
            <a:rect l="l" t="t" r="r" b="b"/>
            <a:pathLst>
              <a:path w="428625" h="87629">
                <a:moveTo>
                  <a:pt x="428244" y="43814"/>
                </a:moveTo>
                <a:lnTo>
                  <a:pt x="386925" y="69716"/>
                </a:lnTo>
                <a:lnTo>
                  <a:pt x="340571" y="79193"/>
                </a:lnTo>
                <a:lnTo>
                  <a:pt x="281793" y="85401"/>
                </a:lnTo>
                <a:lnTo>
                  <a:pt x="214122" y="87630"/>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45" name="object 32">
            <a:extLst>
              <a:ext uri="{FF2B5EF4-FFF2-40B4-BE49-F238E27FC236}">
                <a16:creationId xmlns:a16="http://schemas.microsoft.com/office/drawing/2014/main" id="{77E5E5C0-D027-41CA-9D1B-D16AA5097250}"/>
              </a:ext>
            </a:extLst>
          </p:cNvPr>
          <p:cNvSpPr/>
          <p:nvPr/>
        </p:nvSpPr>
        <p:spPr>
          <a:xfrm>
            <a:off x="9661017" y="2826504"/>
            <a:ext cx="428625" cy="131445"/>
          </a:xfrm>
          <a:custGeom>
            <a:avLst/>
            <a:gdLst/>
            <a:ahLst/>
            <a:cxnLst/>
            <a:rect l="l" t="t" r="r" b="b"/>
            <a:pathLst>
              <a:path w="428625" h="131445">
                <a:moveTo>
                  <a:pt x="428244" y="0"/>
                </a:moveTo>
                <a:lnTo>
                  <a:pt x="428244" y="87630"/>
                </a:lnTo>
                <a:lnTo>
                  <a:pt x="417326" y="101501"/>
                </a:lnTo>
                <a:lnTo>
                  <a:pt x="386925" y="113531"/>
                </a:lnTo>
                <a:lnTo>
                  <a:pt x="340571" y="123008"/>
                </a:lnTo>
                <a:lnTo>
                  <a:pt x="281793" y="129216"/>
                </a:lnTo>
                <a:lnTo>
                  <a:pt x="214122" y="131445"/>
                </a:lnTo>
                <a:lnTo>
                  <a:pt x="146450" y="129216"/>
                </a:lnTo>
                <a:lnTo>
                  <a:pt x="87672" y="123008"/>
                </a:lnTo>
                <a:lnTo>
                  <a:pt x="41318" y="113531"/>
                </a:lnTo>
                <a:lnTo>
                  <a:pt x="10917" y="101501"/>
                </a:lnTo>
                <a:lnTo>
                  <a:pt x="0" y="87630"/>
                </a:lnTo>
                <a:lnTo>
                  <a:pt x="0" y="0"/>
                </a:lnTo>
              </a:path>
            </a:pathLst>
          </a:custGeom>
          <a:ln w="25908">
            <a:solidFill>
              <a:srgbClr val="EF5A28"/>
            </a:solidFill>
          </a:ln>
        </p:spPr>
        <p:txBody>
          <a:bodyPr wrap="square" lIns="0" tIns="0" rIns="0" bIns="0" rtlCol="0"/>
          <a:lstStyle/>
          <a:p>
            <a:endParaRPr/>
          </a:p>
        </p:txBody>
      </p:sp>
      <p:sp>
        <p:nvSpPr>
          <p:cNvPr id="46" name="object 33">
            <a:extLst>
              <a:ext uri="{FF2B5EF4-FFF2-40B4-BE49-F238E27FC236}">
                <a16:creationId xmlns:a16="http://schemas.microsoft.com/office/drawing/2014/main" id="{80B83187-3661-4DC9-AC1D-6CAA62BC6F95}"/>
              </a:ext>
            </a:extLst>
          </p:cNvPr>
          <p:cNvSpPr/>
          <p:nvPr/>
        </p:nvSpPr>
        <p:spPr>
          <a:xfrm>
            <a:off x="9716389" y="1871591"/>
            <a:ext cx="108585" cy="332740"/>
          </a:xfrm>
          <a:custGeom>
            <a:avLst/>
            <a:gdLst/>
            <a:ahLst/>
            <a:cxnLst/>
            <a:rect l="l" t="t" r="r" b="b"/>
            <a:pathLst>
              <a:path w="108584" h="332739">
                <a:moveTo>
                  <a:pt x="0" y="9144"/>
                </a:moveTo>
                <a:lnTo>
                  <a:pt x="63753" y="323976"/>
                </a:lnTo>
                <a:lnTo>
                  <a:pt x="66426" y="328346"/>
                </a:lnTo>
                <a:lnTo>
                  <a:pt x="71993" y="331215"/>
                </a:lnTo>
                <a:lnTo>
                  <a:pt x="79630" y="332370"/>
                </a:lnTo>
                <a:lnTo>
                  <a:pt x="88519" y="331597"/>
                </a:lnTo>
                <a:lnTo>
                  <a:pt x="97081" y="328854"/>
                </a:lnTo>
                <a:lnTo>
                  <a:pt x="103679" y="324802"/>
                </a:lnTo>
                <a:lnTo>
                  <a:pt x="107682" y="319988"/>
                </a:lnTo>
                <a:lnTo>
                  <a:pt x="108457" y="314960"/>
                </a:lnTo>
                <a:lnTo>
                  <a:pt x="48239" y="17466"/>
                </a:lnTo>
                <a:lnTo>
                  <a:pt x="15876" y="17466"/>
                </a:lnTo>
                <a:lnTo>
                  <a:pt x="8239" y="16319"/>
                </a:lnTo>
                <a:lnTo>
                  <a:pt x="2672" y="13458"/>
                </a:lnTo>
                <a:lnTo>
                  <a:pt x="0" y="9144"/>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47" name="object 34">
            <a:extLst>
              <a:ext uri="{FF2B5EF4-FFF2-40B4-BE49-F238E27FC236}">
                <a16:creationId xmlns:a16="http://schemas.microsoft.com/office/drawing/2014/main" id="{6753389A-5D84-416C-AE84-E59FB4E28B74}"/>
              </a:ext>
            </a:extLst>
          </p:cNvPr>
          <p:cNvSpPr/>
          <p:nvPr/>
        </p:nvSpPr>
        <p:spPr>
          <a:xfrm>
            <a:off x="9716389" y="1863322"/>
            <a:ext cx="45085" cy="26034"/>
          </a:xfrm>
          <a:custGeom>
            <a:avLst/>
            <a:gdLst/>
            <a:ahLst/>
            <a:cxnLst/>
            <a:rect l="l" t="t" r="r" b="b"/>
            <a:pathLst>
              <a:path w="45084" h="26035">
                <a:moveTo>
                  <a:pt x="28827" y="0"/>
                </a:moveTo>
                <a:lnTo>
                  <a:pt x="0" y="17412"/>
                </a:ln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48" name="object 35">
            <a:extLst>
              <a:ext uri="{FF2B5EF4-FFF2-40B4-BE49-F238E27FC236}">
                <a16:creationId xmlns:a16="http://schemas.microsoft.com/office/drawing/2014/main" id="{85766D84-7E15-41F1-98AE-20EB68D09F40}"/>
              </a:ext>
            </a:extLst>
          </p:cNvPr>
          <p:cNvSpPr/>
          <p:nvPr/>
        </p:nvSpPr>
        <p:spPr>
          <a:xfrm>
            <a:off x="9716389" y="1863322"/>
            <a:ext cx="45085" cy="26034"/>
          </a:xfrm>
          <a:custGeom>
            <a:avLst/>
            <a:gdLst/>
            <a:ahLst/>
            <a:cxnLst/>
            <a:rect l="l" t="t" r="r" b="b"/>
            <a:pathLst>
              <a:path w="45084" h="26035">
                <a:moveTo>
                  <a:pt x="0" y="17412"/>
                </a:move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lnTo>
                  <a:pt x="19939" y="775"/>
                </a:lnTo>
                <a:lnTo>
                  <a:pt x="11376" y="3500"/>
                </a:lnTo>
                <a:lnTo>
                  <a:pt x="4778" y="7522"/>
                </a:lnTo>
                <a:lnTo>
                  <a:pt x="775" y="12330"/>
                </a:lnTo>
                <a:lnTo>
                  <a:pt x="0" y="17412"/>
                </a:lnTo>
                <a:close/>
              </a:path>
            </a:pathLst>
          </a:custGeom>
          <a:ln w="12700">
            <a:solidFill>
              <a:srgbClr val="EF5A28"/>
            </a:solidFill>
          </a:ln>
        </p:spPr>
        <p:txBody>
          <a:bodyPr wrap="square" lIns="0" tIns="0" rIns="0" bIns="0" rtlCol="0"/>
          <a:lstStyle/>
          <a:p>
            <a:endParaRPr/>
          </a:p>
        </p:txBody>
      </p:sp>
      <p:sp>
        <p:nvSpPr>
          <p:cNvPr id="49" name="object 36">
            <a:extLst>
              <a:ext uri="{FF2B5EF4-FFF2-40B4-BE49-F238E27FC236}">
                <a16:creationId xmlns:a16="http://schemas.microsoft.com/office/drawing/2014/main" id="{22AC63AA-76AA-4CD5-B9AF-7C1FFA174190}"/>
              </a:ext>
            </a:extLst>
          </p:cNvPr>
          <p:cNvSpPr/>
          <p:nvPr/>
        </p:nvSpPr>
        <p:spPr>
          <a:xfrm>
            <a:off x="9716389" y="1871591"/>
            <a:ext cx="108585" cy="332740"/>
          </a:xfrm>
          <a:custGeom>
            <a:avLst/>
            <a:gdLst/>
            <a:ahLst/>
            <a:cxnLst/>
            <a:rect l="l" t="t" r="r" b="b"/>
            <a:pathLst>
              <a:path w="108584" h="332739">
                <a:moveTo>
                  <a:pt x="0" y="9144"/>
                </a:moveTo>
                <a:lnTo>
                  <a:pt x="63753" y="323976"/>
                </a:lnTo>
                <a:lnTo>
                  <a:pt x="66426" y="328346"/>
                </a:lnTo>
                <a:lnTo>
                  <a:pt x="71993" y="331215"/>
                </a:lnTo>
                <a:lnTo>
                  <a:pt x="79630" y="332370"/>
                </a:lnTo>
                <a:lnTo>
                  <a:pt x="88519" y="331597"/>
                </a:lnTo>
                <a:lnTo>
                  <a:pt x="97081" y="328854"/>
                </a:lnTo>
                <a:lnTo>
                  <a:pt x="103679" y="324802"/>
                </a:lnTo>
                <a:lnTo>
                  <a:pt x="107682" y="319988"/>
                </a:lnTo>
                <a:lnTo>
                  <a:pt x="108457" y="314960"/>
                </a:lnTo>
                <a:lnTo>
                  <a:pt x="44703" y="0"/>
                </a:lnTo>
              </a:path>
            </a:pathLst>
          </a:custGeom>
          <a:ln w="12699">
            <a:solidFill>
              <a:srgbClr val="EF5A28"/>
            </a:solidFill>
          </a:ln>
        </p:spPr>
        <p:txBody>
          <a:bodyPr wrap="square" lIns="0" tIns="0" rIns="0" bIns="0" rtlCol="0"/>
          <a:lstStyle/>
          <a:p>
            <a:endParaRPr/>
          </a:p>
        </p:txBody>
      </p:sp>
      <p:sp>
        <p:nvSpPr>
          <p:cNvPr id="50" name="object 37">
            <a:extLst>
              <a:ext uri="{FF2B5EF4-FFF2-40B4-BE49-F238E27FC236}">
                <a16:creationId xmlns:a16="http://schemas.microsoft.com/office/drawing/2014/main" id="{DDBEEC54-93BC-4653-8B94-3B80D966ED2F}"/>
              </a:ext>
            </a:extLst>
          </p:cNvPr>
          <p:cNvSpPr/>
          <p:nvPr/>
        </p:nvSpPr>
        <p:spPr>
          <a:xfrm>
            <a:off x="9669399" y="2178422"/>
            <a:ext cx="408431" cy="688847"/>
          </a:xfrm>
          <a:prstGeom prst="rect">
            <a:avLst/>
          </a:prstGeom>
          <a:blipFill>
            <a:blip r:embed="rId12" cstate="print"/>
            <a:stretch>
              <a:fillRect/>
            </a:stretch>
          </a:blipFill>
        </p:spPr>
        <p:txBody>
          <a:bodyPr wrap="square" lIns="0" tIns="0" rIns="0" bIns="0" rtlCol="0"/>
          <a:lstStyle/>
          <a:p>
            <a:endParaRPr/>
          </a:p>
        </p:txBody>
      </p:sp>
      <p:sp>
        <p:nvSpPr>
          <p:cNvPr id="51" name="object 38">
            <a:extLst>
              <a:ext uri="{FF2B5EF4-FFF2-40B4-BE49-F238E27FC236}">
                <a16:creationId xmlns:a16="http://schemas.microsoft.com/office/drawing/2014/main" id="{A3216F74-0230-4862-9E81-18545F8A38A1}"/>
              </a:ext>
            </a:extLst>
          </p:cNvPr>
          <p:cNvSpPr/>
          <p:nvPr/>
        </p:nvSpPr>
        <p:spPr>
          <a:xfrm>
            <a:off x="9752965" y="2091554"/>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52" name="object 39">
            <a:extLst>
              <a:ext uri="{FF2B5EF4-FFF2-40B4-BE49-F238E27FC236}">
                <a16:creationId xmlns:a16="http://schemas.microsoft.com/office/drawing/2014/main" id="{D3BCA496-46CF-4666-A48B-940183C59543}"/>
              </a:ext>
            </a:extLst>
          </p:cNvPr>
          <p:cNvSpPr/>
          <p:nvPr/>
        </p:nvSpPr>
        <p:spPr>
          <a:xfrm>
            <a:off x="9661017" y="2064884"/>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53" name="object 40">
            <a:extLst>
              <a:ext uri="{FF2B5EF4-FFF2-40B4-BE49-F238E27FC236}">
                <a16:creationId xmlns:a16="http://schemas.microsoft.com/office/drawing/2014/main" id="{FD96BB3A-A909-4AF7-92C9-7B3431B9DFA5}"/>
              </a:ext>
            </a:extLst>
          </p:cNvPr>
          <p:cNvSpPr/>
          <p:nvPr/>
        </p:nvSpPr>
        <p:spPr>
          <a:xfrm>
            <a:off x="10089261" y="20725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54" name="object 41">
            <a:extLst>
              <a:ext uri="{FF2B5EF4-FFF2-40B4-BE49-F238E27FC236}">
                <a16:creationId xmlns:a16="http://schemas.microsoft.com/office/drawing/2014/main" id="{53EA724E-405B-418A-A1A6-6390FB4735FC}"/>
              </a:ext>
            </a:extLst>
          </p:cNvPr>
          <p:cNvSpPr/>
          <p:nvPr/>
        </p:nvSpPr>
        <p:spPr>
          <a:xfrm>
            <a:off x="9988422" y="1971666"/>
            <a:ext cx="200151" cy="200659"/>
          </a:xfrm>
          <a:prstGeom prst="rect">
            <a:avLst/>
          </a:prstGeom>
          <a:blipFill>
            <a:blip r:embed="rId13" cstate="print"/>
            <a:stretch>
              <a:fillRect/>
            </a:stretch>
          </a:blipFill>
        </p:spPr>
        <p:txBody>
          <a:bodyPr wrap="square" lIns="0" tIns="0" rIns="0" bIns="0" rtlCol="0"/>
          <a:lstStyle/>
          <a:p>
            <a:endParaRPr/>
          </a:p>
        </p:txBody>
      </p:sp>
      <p:sp>
        <p:nvSpPr>
          <p:cNvPr id="55" name="object 42">
            <a:extLst>
              <a:ext uri="{FF2B5EF4-FFF2-40B4-BE49-F238E27FC236}">
                <a16:creationId xmlns:a16="http://schemas.microsoft.com/office/drawing/2014/main" id="{950E7FD5-292F-4FBE-92EA-F147ED007A87}"/>
              </a:ext>
            </a:extLst>
          </p:cNvPr>
          <p:cNvSpPr/>
          <p:nvPr/>
        </p:nvSpPr>
        <p:spPr>
          <a:xfrm>
            <a:off x="8940165" y="3374000"/>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56" name="object 43">
            <a:extLst>
              <a:ext uri="{FF2B5EF4-FFF2-40B4-BE49-F238E27FC236}">
                <a16:creationId xmlns:a16="http://schemas.microsoft.com/office/drawing/2014/main" id="{4089794A-96F8-4117-BAA8-C5FA1129ED22}"/>
              </a:ext>
            </a:extLst>
          </p:cNvPr>
          <p:cNvSpPr/>
          <p:nvPr/>
        </p:nvSpPr>
        <p:spPr>
          <a:xfrm>
            <a:off x="8940165" y="3442707"/>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57" name="object 44">
            <a:extLst>
              <a:ext uri="{FF2B5EF4-FFF2-40B4-BE49-F238E27FC236}">
                <a16:creationId xmlns:a16="http://schemas.microsoft.com/office/drawing/2014/main" id="{F1F78B52-D9FF-499B-BF44-FD5E92676F79}"/>
              </a:ext>
            </a:extLst>
          </p:cNvPr>
          <p:cNvSpPr/>
          <p:nvPr/>
        </p:nvSpPr>
        <p:spPr>
          <a:xfrm>
            <a:off x="8940165" y="3322057"/>
            <a:ext cx="428625" cy="808355"/>
          </a:xfrm>
          <a:custGeom>
            <a:avLst/>
            <a:gdLst/>
            <a:ahLst/>
            <a:cxnLst/>
            <a:rect l="l" t="t" r="r" b="b"/>
            <a:pathLst>
              <a:path w="428625" h="808354">
                <a:moveTo>
                  <a:pt x="0" y="0"/>
                </a:moveTo>
                <a:lnTo>
                  <a:pt x="0" y="794258"/>
                </a:lnTo>
                <a:lnTo>
                  <a:pt x="16829" y="799542"/>
                </a:lnTo>
                <a:lnTo>
                  <a:pt x="62722" y="803862"/>
                </a:lnTo>
                <a:lnTo>
                  <a:pt x="130784" y="806777"/>
                </a:lnTo>
                <a:lnTo>
                  <a:pt x="214122" y="807847"/>
                </a:lnTo>
                <a:lnTo>
                  <a:pt x="297459" y="806777"/>
                </a:lnTo>
                <a:lnTo>
                  <a:pt x="365521" y="803862"/>
                </a:lnTo>
                <a:lnTo>
                  <a:pt x="411414" y="799542"/>
                </a:lnTo>
                <a:lnTo>
                  <a:pt x="428244" y="794258"/>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58" name="object 45">
            <a:extLst>
              <a:ext uri="{FF2B5EF4-FFF2-40B4-BE49-F238E27FC236}">
                <a16:creationId xmlns:a16="http://schemas.microsoft.com/office/drawing/2014/main" id="{5057A135-BF65-4628-95F2-4E6BD88B81B3}"/>
              </a:ext>
            </a:extLst>
          </p:cNvPr>
          <p:cNvSpPr/>
          <p:nvPr/>
        </p:nvSpPr>
        <p:spPr>
          <a:xfrm>
            <a:off x="8940165" y="3322057"/>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59" name="object 46">
            <a:extLst>
              <a:ext uri="{FF2B5EF4-FFF2-40B4-BE49-F238E27FC236}">
                <a16:creationId xmlns:a16="http://schemas.microsoft.com/office/drawing/2014/main" id="{B705A679-500E-4238-8873-AD002A7CE0CE}"/>
              </a:ext>
            </a:extLst>
          </p:cNvPr>
          <p:cNvSpPr/>
          <p:nvPr/>
        </p:nvSpPr>
        <p:spPr>
          <a:xfrm>
            <a:off x="8940165" y="3308468"/>
            <a:ext cx="428625" cy="27305"/>
          </a:xfrm>
          <a:custGeom>
            <a:avLst/>
            <a:gdLst/>
            <a:ahLst/>
            <a:cxnLst/>
            <a:rect l="l" t="t" r="r" b="b"/>
            <a:pathLst>
              <a:path w="428625" h="27304">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60" name="object 47">
            <a:extLst>
              <a:ext uri="{FF2B5EF4-FFF2-40B4-BE49-F238E27FC236}">
                <a16:creationId xmlns:a16="http://schemas.microsoft.com/office/drawing/2014/main" id="{EBF62E87-68CF-4EA5-850D-8782F71EA928}"/>
              </a:ext>
            </a:extLst>
          </p:cNvPr>
          <p:cNvSpPr/>
          <p:nvPr/>
        </p:nvSpPr>
        <p:spPr>
          <a:xfrm>
            <a:off x="8940165" y="3322057"/>
            <a:ext cx="428625" cy="808355"/>
          </a:xfrm>
          <a:custGeom>
            <a:avLst/>
            <a:gdLst/>
            <a:ahLst/>
            <a:cxnLst/>
            <a:rect l="l" t="t" r="r" b="b"/>
            <a:pathLst>
              <a:path w="428625" h="808354">
                <a:moveTo>
                  <a:pt x="428244" y="0"/>
                </a:moveTo>
                <a:lnTo>
                  <a:pt x="428244" y="794258"/>
                </a:lnTo>
                <a:lnTo>
                  <a:pt x="411414" y="799542"/>
                </a:lnTo>
                <a:lnTo>
                  <a:pt x="365521" y="803862"/>
                </a:lnTo>
                <a:lnTo>
                  <a:pt x="297459" y="806777"/>
                </a:lnTo>
                <a:lnTo>
                  <a:pt x="214122" y="807847"/>
                </a:lnTo>
                <a:lnTo>
                  <a:pt x="130784" y="806777"/>
                </a:lnTo>
                <a:lnTo>
                  <a:pt x="62722" y="803862"/>
                </a:lnTo>
                <a:lnTo>
                  <a:pt x="16829" y="799542"/>
                </a:lnTo>
                <a:lnTo>
                  <a:pt x="0" y="794258"/>
                </a:lnTo>
                <a:lnTo>
                  <a:pt x="0" y="0"/>
                </a:lnTo>
              </a:path>
            </a:pathLst>
          </a:custGeom>
          <a:ln w="25908">
            <a:solidFill>
              <a:srgbClr val="EF5A28"/>
            </a:solidFill>
          </a:ln>
        </p:spPr>
        <p:txBody>
          <a:bodyPr wrap="square" lIns="0" tIns="0" rIns="0" bIns="0" rtlCol="0"/>
          <a:lstStyle/>
          <a:p>
            <a:endParaRPr/>
          </a:p>
        </p:txBody>
      </p:sp>
      <p:sp>
        <p:nvSpPr>
          <p:cNvPr id="61" name="object 48">
            <a:extLst>
              <a:ext uri="{FF2B5EF4-FFF2-40B4-BE49-F238E27FC236}">
                <a16:creationId xmlns:a16="http://schemas.microsoft.com/office/drawing/2014/main" id="{77D7F4AD-BC04-4F36-A05E-5E924311054C}"/>
              </a:ext>
            </a:extLst>
          </p:cNvPr>
          <p:cNvSpPr/>
          <p:nvPr/>
        </p:nvSpPr>
        <p:spPr>
          <a:xfrm>
            <a:off x="8940165" y="4070087"/>
            <a:ext cx="428625" cy="131445"/>
          </a:xfrm>
          <a:custGeom>
            <a:avLst/>
            <a:gdLst/>
            <a:ahLst/>
            <a:cxnLst/>
            <a:rect l="l" t="t" r="r" b="b"/>
            <a:pathLst>
              <a:path w="428625" h="131445">
                <a:moveTo>
                  <a:pt x="0" y="0"/>
                </a:moveTo>
                <a:lnTo>
                  <a:pt x="0" y="87630"/>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30"/>
                </a:lnTo>
                <a:lnTo>
                  <a:pt x="428244" y="43814"/>
                </a:lnTo>
                <a:lnTo>
                  <a:pt x="214122" y="43814"/>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62" name="object 49">
            <a:extLst>
              <a:ext uri="{FF2B5EF4-FFF2-40B4-BE49-F238E27FC236}">
                <a16:creationId xmlns:a16="http://schemas.microsoft.com/office/drawing/2014/main" id="{4FF45005-DC74-41CF-B05B-A65541DCE7F5}"/>
              </a:ext>
            </a:extLst>
          </p:cNvPr>
          <p:cNvSpPr/>
          <p:nvPr/>
        </p:nvSpPr>
        <p:spPr>
          <a:xfrm>
            <a:off x="8940165" y="4026273"/>
            <a:ext cx="428625" cy="87630"/>
          </a:xfrm>
          <a:custGeom>
            <a:avLst/>
            <a:gdLst/>
            <a:ahLst/>
            <a:cxnLst/>
            <a:rect l="l" t="t" r="r" b="b"/>
            <a:pathLst>
              <a:path w="428625" h="87629">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63" name="object 50">
            <a:extLst>
              <a:ext uri="{FF2B5EF4-FFF2-40B4-BE49-F238E27FC236}">
                <a16:creationId xmlns:a16="http://schemas.microsoft.com/office/drawing/2014/main" id="{C539F002-2F19-4F2D-871B-8B21FEA5C00A}"/>
              </a:ext>
            </a:extLst>
          </p:cNvPr>
          <p:cNvSpPr/>
          <p:nvPr/>
        </p:nvSpPr>
        <p:spPr>
          <a:xfrm>
            <a:off x="8940165" y="4026273"/>
            <a:ext cx="428625" cy="87630"/>
          </a:xfrm>
          <a:custGeom>
            <a:avLst/>
            <a:gdLst/>
            <a:ahLst/>
            <a:cxnLst/>
            <a:rect l="l" t="t" r="r" b="b"/>
            <a:pathLst>
              <a:path w="428625" h="87629">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64" name="object 51">
            <a:extLst>
              <a:ext uri="{FF2B5EF4-FFF2-40B4-BE49-F238E27FC236}">
                <a16:creationId xmlns:a16="http://schemas.microsoft.com/office/drawing/2014/main" id="{23F2D5A1-39C5-4664-BF4F-AD5CAA817A50}"/>
              </a:ext>
            </a:extLst>
          </p:cNvPr>
          <p:cNvSpPr/>
          <p:nvPr/>
        </p:nvSpPr>
        <p:spPr>
          <a:xfrm>
            <a:off x="8940165" y="4070087"/>
            <a:ext cx="428625" cy="131445"/>
          </a:xfrm>
          <a:custGeom>
            <a:avLst/>
            <a:gdLst/>
            <a:ahLst/>
            <a:cxnLst/>
            <a:rect l="l" t="t" r="r" b="b"/>
            <a:pathLst>
              <a:path w="428625" h="131445">
                <a:moveTo>
                  <a:pt x="428244" y="0"/>
                </a:moveTo>
                <a:lnTo>
                  <a:pt x="428244" y="87630"/>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30"/>
                </a:lnTo>
                <a:lnTo>
                  <a:pt x="0" y="0"/>
                </a:lnTo>
              </a:path>
            </a:pathLst>
          </a:custGeom>
          <a:ln w="25907">
            <a:solidFill>
              <a:srgbClr val="EF5A28"/>
            </a:solidFill>
          </a:ln>
        </p:spPr>
        <p:txBody>
          <a:bodyPr wrap="square" lIns="0" tIns="0" rIns="0" bIns="0" rtlCol="0"/>
          <a:lstStyle/>
          <a:p>
            <a:endParaRPr/>
          </a:p>
        </p:txBody>
      </p:sp>
      <p:sp>
        <p:nvSpPr>
          <p:cNvPr id="65" name="object 52">
            <a:extLst>
              <a:ext uri="{FF2B5EF4-FFF2-40B4-BE49-F238E27FC236}">
                <a16:creationId xmlns:a16="http://schemas.microsoft.com/office/drawing/2014/main" id="{3367AC53-33B7-49EA-8FF6-BDD5FFD407B3}"/>
              </a:ext>
            </a:extLst>
          </p:cNvPr>
          <p:cNvSpPr/>
          <p:nvPr/>
        </p:nvSpPr>
        <p:spPr>
          <a:xfrm>
            <a:off x="8995537" y="3114793"/>
            <a:ext cx="108585" cy="332740"/>
          </a:xfrm>
          <a:custGeom>
            <a:avLst/>
            <a:gdLst/>
            <a:ahLst/>
            <a:cxnLst/>
            <a:rect l="l" t="t" r="r" b="b"/>
            <a:pathLst>
              <a:path w="108584" h="332739">
                <a:moveTo>
                  <a:pt x="0" y="9143"/>
                </a:moveTo>
                <a:lnTo>
                  <a:pt x="63753" y="323976"/>
                </a:lnTo>
                <a:lnTo>
                  <a:pt x="66500" y="328346"/>
                </a:lnTo>
                <a:lnTo>
                  <a:pt x="72104" y="331215"/>
                </a:lnTo>
                <a:lnTo>
                  <a:pt x="79755" y="332370"/>
                </a:lnTo>
                <a:lnTo>
                  <a:pt x="88646" y="331596"/>
                </a:lnTo>
                <a:lnTo>
                  <a:pt x="97154" y="328854"/>
                </a:lnTo>
                <a:lnTo>
                  <a:pt x="103758" y="324802"/>
                </a:lnTo>
                <a:lnTo>
                  <a:pt x="107791" y="319988"/>
                </a:lnTo>
                <a:lnTo>
                  <a:pt x="108584" y="314959"/>
                </a:lnTo>
                <a:lnTo>
                  <a:pt x="48366" y="17466"/>
                </a:lnTo>
                <a:lnTo>
                  <a:pt x="16001" y="17466"/>
                </a:lnTo>
                <a:lnTo>
                  <a:pt x="8350" y="16319"/>
                </a:lnTo>
                <a:lnTo>
                  <a:pt x="2746" y="13458"/>
                </a:lnTo>
                <a:lnTo>
                  <a:pt x="0" y="9143"/>
                </a:lnTo>
                <a:close/>
              </a:path>
              <a:path w="108584" h="332739">
                <a:moveTo>
                  <a:pt x="44830" y="0"/>
                </a:moveTo>
                <a:lnTo>
                  <a:pt x="16001" y="17466"/>
                </a:lnTo>
                <a:lnTo>
                  <a:pt x="48366" y="17466"/>
                </a:lnTo>
                <a:lnTo>
                  <a:pt x="44830" y="0"/>
                </a:lnTo>
                <a:close/>
              </a:path>
            </a:pathLst>
          </a:custGeom>
          <a:solidFill>
            <a:srgbClr val="FFFFFF"/>
          </a:solidFill>
        </p:spPr>
        <p:txBody>
          <a:bodyPr wrap="square" lIns="0" tIns="0" rIns="0" bIns="0" rtlCol="0"/>
          <a:lstStyle/>
          <a:p>
            <a:endParaRPr/>
          </a:p>
        </p:txBody>
      </p:sp>
      <p:sp>
        <p:nvSpPr>
          <p:cNvPr id="66" name="object 53">
            <a:extLst>
              <a:ext uri="{FF2B5EF4-FFF2-40B4-BE49-F238E27FC236}">
                <a16:creationId xmlns:a16="http://schemas.microsoft.com/office/drawing/2014/main" id="{F1B56E6E-057F-452C-BA33-012AB01B17FB}"/>
              </a:ext>
            </a:extLst>
          </p:cNvPr>
          <p:cNvSpPr/>
          <p:nvPr/>
        </p:nvSpPr>
        <p:spPr>
          <a:xfrm>
            <a:off x="8995537" y="3106471"/>
            <a:ext cx="45085" cy="26034"/>
          </a:xfrm>
          <a:custGeom>
            <a:avLst/>
            <a:gdLst/>
            <a:ahLst/>
            <a:cxnLst/>
            <a:rect l="l" t="t" r="r" b="b"/>
            <a:pathLst>
              <a:path w="45084" h="26035">
                <a:moveTo>
                  <a:pt x="28954" y="0"/>
                </a:moveTo>
                <a:lnTo>
                  <a:pt x="0" y="17466"/>
                </a:lnTo>
                <a:lnTo>
                  <a:pt x="2746" y="21780"/>
                </a:lnTo>
                <a:lnTo>
                  <a:pt x="8350" y="24641"/>
                </a:lnTo>
                <a:lnTo>
                  <a:pt x="16001" y="25788"/>
                </a:lnTo>
                <a:lnTo>
                  <a:pt x="24892" y="24959"/>
                </a:lnTo>
                <a:lnTo>
                  <a:pt x="33400" y="22234"/>
                </a:lnTo>
                <a:lnTo>
                  <a:pt x="40004" y="18212"/>
                </a:lnTo>
                <a:lnTo>
                  <a:pt x="44037" y="13404"/>
                </a:lnTo>
                <a:lnTo>
                  <a:pt x="44830"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67" name="object 54">
            <a:extLst>
              <a:ext uri="{FF2B5EF4-FFF2-40B4-BE49-F238E27FC236}">
                <a16:creationId xmlns:a16="http://schemas.microsoft.com/office/drawing/2014/main" id="{6BA20B2F-B70F-495F-A94D-2867F169DF64}"/>
              </a:ext>
            </a:extLst>
          </p:cNvPr>
          <p:cNvSpPr/>
          <p:nvPr/>
        </p:nvSpPr>
        <p:spPr>
          <a:xfrm>
            <a:off x="8995537" y="3106471"/>
            <a:ext cx="45085" cy="26034"/>
          </a:xfrm>
          <a:custGeom>
            <a:avLst/>
            <a:gdLst/>
            <a:ahLst/>
            <a:cxnLst/>
            <a:rect l="l" t="t" r="r" b="b"/>
            <a:pathLst>
              <a:path w="45084" h="26035">
                <a:moveTo>
                  <a:pt x="0" y="17466"/>
                </a:moveTo>
                <a:lnTo>
                  <a:pt x="2746" y="21780"/>
                </a:lnTo>
                <a:lnTo>
                  <a:pt x="8350" y="24641"/>
                </a:lnTo>
                <a:lnTo>
                  <a:pt x="16001" y="25788"/>
                </a:lnTo>
                <a:lnTo>
                  <a:pt x="24892" y="24959"/>
                </a:lnTo>
                <a:lnTo>
                  <a:pt x="33400" y="22234"/>
                </a:lnTo>
                <a:lnTo>
                  <a:pt x="40004" y="18212"/>
                </a:lnTo>
                <a:lnTo>
                  <a:pt x="44037" y="13404"/>
                </a:lnTo>
                <a:lnTo>
                  <a:pt x="44830" y="8322"/>
                </a:lnTo>
                <a:lnTo>
                  <a:pt x="42158" y="4008"/>
                </a:lnTo>
                <a:lnTo>
                  <a:pt x="36591" y="1146"/>
                </a:lnTo>
                <a:lnTo>
                  <a:pt x="28954" y="0"/>
                </a:lnTo>
                <a:lnTo>
                  <a:pt x="20066" y="829"/>
                </a:lnTo>
                <a:lnTo>
                  <a:pt x="11501" y="3554"/>
                </a:lnTo>
                <a:lnTo>
                  <a:pt x="4889" y="7576"/>
                </a:lnTo>
                <a:lnTo>
                  <a:pt x="849" y="12384"/>
                </a:lnTo>
                <a:lnTo>
                  <a:pt x="0" y="17466"/>
                </a:lnTo>
                <a:close/>
              </a:path>
            </a:pathLst>
          </a:custGeom>
          <a:ln w="12700">
            <a:solidFill>
              <a:srgbClr val="EF5A28"/>
            </a:solidFill>
          </a:ln>
        </p:spPr>
        <p:txBody>
          <a:bodyPr wrap="square" lIns="0" tIns="0" rIns="0" bIns="0" rtlCol="0"/>
          <a:lstStyle/>
          <a:p>
            <a:endParaRPr/>
          </a:p>
        </p:txBody>
      </p:sp>
      <p:sp>
        <p:nvSpPr>
          <p:cNvPr id="68" name="object 55">
            <a:extLst>
              <a:ext uri="{FF2B5EF4-FFF2-40B4-BE49-F238E27FC236}">
                <a16:creationId xmlns:a16="http://schemas.microsoft.com/office/drawing/2014/main" id="{E979AB0D-D754-495D-9991-09546F48164E}"/>
              </a:ext>
            </a:extLst>
          </p:cNvPr>
          <p:cNvSpPr/>
          <p:nvPr/>
        </p:nvSpPr>
        <p:spPr>
          <a:xfrm>
            <a:off x="8995537" y="3114793"/>
            <a:ext cx="108585" cy="332740"/>
          </a:xfrm>
          <a:custGeom>
            <a:avLst/>
            <a:gdLst/>
            <a:ahLst/>
            <a:cxnLst/>
            <a:rect l="l" t="t" r="r" b="b"/>
            <a:pathLst>
              <a:path w="108584" h="332739">
                <a:moveTo>
                  <a:pt x="0" y="9143"/>
                </a:moveTo>
                <a:lnTo>
                  <a:pt x="63753" y="323976"/>
                </a:lnTo>
                <a:lnTo>
                  <a:pt x="66500" y="328346"/>
                </a:lnTo>
                <a:lnTo>
                  <a:pt x="72104" y="331215"/>
                </a:lnTo>
                <a:lnTo>
                  <a:pt x="79755" y="332370"/>
                </a:lnTo>
                <a:lnTo>
                  <a:pt x="88646" y="331596"/>
                </a:lnTo>
                <a:lnTo>
                  <a:pt x="97154" y="328854"/>
                </a:lnTo>
                <a:lnTo>
                  <a:pt x="103758" y="324802"/>
                </a:lnTo>
                <a:lnTo>
                  <a:pt x="107791" y="319988"/>
                </a:lnTo>
                <a:lnTo>
                  <a:pt x="108584" y="314959"/>
                </a:lnTo>
                <a:lnTo>
                  <a:pt x="44830" y="0"/>
                </a:lnTo>
              </a:path>
            </a:pathLst>
          </a:custGeom>
          <a:ln w="12699">
            <a:solidFill>
              <a:srgbClr val="EF5A28"/>
            </a:solidFill>
          </a:ln>
        </p:spPr>
        <p:txBody>
          <a:bodyPr wrap="square" lIns="0" tIns="0" rIns="0" bIns="0" rtlCol="0"/>
          <a:lstStyle/>
          <a:p>
            <a:endParaRPr/>
          </a:p>
        </p:txBody>
      </p:sp>
      <p:sp>
        <p:nvSpPr>
          <p:cNvPr id="69" name="object 56">
            <a:extLst>
              <a:ext uri="{FF2B5EF4-FFF2-40B4-BE49-F238E27FC236}">
                <a16:creationId xmlns:a16="http://schemas.microsoft.com/office/drawing/2014/main" id="{97AAE1C0-9B98-4B0D-9259-D007406BEEDA}"/>
              </a:ext>
            </a:extLst>
          </p:cNvPr>
          <p:cNvSpPr/>
          <p:nvPr/>
        </p:nvSpPr>
        <p:spPr>
          <a:xfrm>
            <a:off x="8948546" y="3422006"/>
            <a:ext cx="408432" cy="687324"/>
          </a:xfrm>
          <a:prstGeom prst="rect">
            <a:avLst/>
          </a:prstGeom>
          <a:blipFill>
            <a:blip r:embed="rId14" cstate="print"/>
            <a:stretch>
              <a:fillRect/>
            </a:stretch>
          </a:blipFill>
        </p:spPr>
        <p:txBody>
          <a:bodyPr wrap="square" lIns="0" tIns="0" rIns="0" bIns="0" rtlCol="0"/>
          <a:lstStyle/>
          <a:p>
            <a:endParaRPr/>
          </a:p>
        </p:txBody>
      </p:sp>
      <p:sp>
        <p:nvSpPr>
          <p:cNvPr id="70" name="object 57">
            <a:extLst>
              <a:ext uri="{FF2B5EF4-FFF2-40B4-BE49-F238E27FC236}">
                <a16:creationId xmlns:a16="http://schemas.microsoft.com/office/drawing/2014/main" id="{E97FA0B7-FD64-47CA-BF9F-7B4B7E7A8C01}"/>
              </a:ext>
            </a:extLst>
          </p:cNvPr>
          <p:cNvSpPr/>
          <p:nvPr/>
        </p:nvSpPr>
        <p:spPr>
          <a:xfrm>
            <a:off x="9032240" y="3334757"/>
            <a:ext cx="70485" cy="3175"/>
          </a:xfrm>
          <a:custGeom>
            <a:avLst/>
            <a:gdLst/>
            <a:ahLst/>
            <a:cxnLst/>
            <a:rect l="l" t="t" r="r" b="b"/>
            <a:pathLst>
              <a:path w="70484" h="3175">
                <a:moveTo>
                  <a:pt x="69976" y="2667"/>
                </a:moveTo>
                <a:lnTo>
                  <a:pt x="51863" y="3143"/>
                </a:lnTo>
                <a:lnTo>
                  <a:pt x="34036" y="2857"/>
                </a:lnTo>
                <a:lnTo>
                  <a:pt x="16684" y="1809"/>
                </a:lnTo>
                <a:lnTo>
                  <a:pt x="0" y="0"/>
                </a:lnTo>
              </a:path>
            </a:pathLst>
          </a:custGeom>
          <a:ln w="25400">
            <a:solidFill>
              <a:srgbClr val="EF5A28"/>
            </a:solidFill>
          </a:ln>
        </p:spPr>
        <p:txBody>
          <a:bodyPr wrap="square" lIns="0" tIns="0" rIns="0" bIns="0" rtlCol="0"/>
          <a:lstStyle/>
          <a:p>
            <a:endParaRPr/>
          </a:p>
        </p:txBody>
      </p:sp>
      <p:sp>
        <p:nvSpPr>
          <p:cNvPr id="71" name="object 58">
            <a:extLst>
              <a:ext uri="{FF2B5EF4-FFF2-40B4-BE49-F238E27FC236}">
                <a16:creationId xmlns:a16="http://schemas.microsoft.com/office/drawing/2014/main" id="{39FBAD66-D765-43AA-93A8-572CE2EB5A60}"/>
              </a:ext>
            </a:extLst>
          </p:cNvPr>
          <p:cNvSpPr/>
          <p:nvPr/>
        </p:nvSpPr>
        <p:spPr>
          <a:xfrm>
            <a:off x="8940165" y="330846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72" name="object 59">
            <a:extLst>
              <a:ext uri="{FF2B5EF4-FFF2-40B4-BE49-F238E27FC236}">
                <a16:creationId xmlns:a16="http://schemas.microsoft.com/office/drawing/2014/main" id="{ECAEE6E6-9C21-4DBB-9FDA-9ACE2FE34504}"/>
              </a:ext>
            </a:extLst>
          </p:cNvPr>
          <p:cNvSpPr/>
          <p:nvPr/>
        </p:nvSpPr>
        <p:spPr>
          <a:xfrm>
            <a:off x="9368408" y="331608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73" name="object 60">
            <a:extLst>
              <a:ext uri="{FF2B5EF4-FFF2-40B4-BE49-F238E27FC236}">
                <a16:creationId xmlns:a16="http://schemas.microsoft.com/office/drawing/2014/main" id="{D28329DA-D15F-45AB-B1B5-92057D53A49A}"/>
              </a:ext>
            </a:extLst>
          </p:cNvPr>
          <p:cNvSpPr/>
          <p:nvPr/>
        </p:nvSpPr>
        <p:spPr>
          <a:xfrm>
            <a:off x="9267570" y="3215250"/>
            <a:ext cx="200151" cy="200660"/>
          </a:xfrm>
          <a:prstGeom prst="rect">
            <a:avLst/>
          </a:prstGeom>
          <a:blipFill>
            <a:blip r:embed="rId15" cstate="print"/>
            <a:stretch>
              <a:fillRect/>
            </a:stretch>
          </a:blipFill>
        </p:spPr>
        <p:txBody>
          <a:bodyPr wrap="square" lIns="0" tIns="0" rIns="0" bIns="0" rtlCol="0"/>
          <a:lstStyle/>
          <a:p>
            <a:endParaRPr/>
          </a:p>
        </p:txBody>
      </p:sp>
      <p:sp>
        <p:nvSpPr>
          <p:cNvPr id="74" name="object 61">
            <a:extLst>
              <a:ext uri="{FF2B5EF4-FFF2-40B4-BE49-F238E27FC236}">
                <a16:creationId xmlns:a16="http://schemas.microsoft.com/office/drawing/2014/main" id="{8CD08381-D64D-42C2-B65E-38D2F669D5B1}"/>
              </a:ext>
            </a:extLst>
          </p:cNvPr>
          <p:cNvSpPr/>
          <p:nvPr/>
        </p:nvSpPr>
        <p:spPr>
          <a:xfrm>
            <a:off x="10430637" y="2810121"/>
            <a:ext cx="429895" cy="137795"/>
          </a:xfrm>
          <a:custGeom>
            <a:avLst/>
            <a:gdLst/>
            <a:ahLst/>
            <a:cxnLst/>
            <a:rect l="l" t="t" r="r" b="b"/>
            <a:pathLst>
              <a:path w="429895" h="137795">
                <a:moveTo>
                  <a:pt x="429768" y="68960"/>
                </a:moveTo>
                <a:lnTo>
                  <a:pt x="388290" y="109594"/>
                </a:lnTo>
                <a:lnTo>
                  <a:pt x="341766" y="124501"/>
                </a:lnTo>
                <a:lnTo>
                  <a:pt x="282781" y="134281"/>
                </a:lnTo>
                <a:lnTo>
                  <a:pt x="214883" y="137794"/>
                </a:lnTo>
                <a:lnTo>
                  <a:pt x="146986" y="134281"/>
                </a:lnTo>
                <a:lnTo>
                  <a:pt x="88001" y="124501"/>
                </a:lnTo>
                <a:lnTo>
                  <a:pt x="41477" y="109594"/>
                </a:lnTo>
                <a:lnTo>
                  <a:pt x="10960" y="90701"/>
                </a:lnTo>
                <a:lnTo>
                  <a:pt x="0" y="68960"/>
                </a:lnTo>
                <a:lnTo>
                  <a:pt x="10960" y="47158"/>
                </a:lnTo>
                <a:lnTo>
                  <a:pt x="41477" y="28227"/>
                </a:lnTo>
                <a:lnTo>
                  <a:pt x="88001" y="13301"/>
                </a:lnTo>
                <a:lnTo>
                  <a:pt x="146986" y="3514"/>
                </a:lnTo>
                <a:lnTo>
                  <a:pt x="214883" y="0"/>
                </a:lnTo>
                <a:lnTo>
                  <a:pt x="282781" y="3514"/>
                </a:lnTo>
                <a:lnTo>
                  <a:pt x="341766" y="13301"/>
                </a:lnTo>
                <a:lnTo>
                  <a:pt x="388290" y="28227"/>
                </a:lnTo>
                <a:lnTo>
                  <a:pt x="418807" y="47158"/>
                </a:lnTo>
                <a:lnTo>
                  <a:pt x="429768" y="68960"/>
                </a:lnTo>
                <a:close/>
              </a:path>
            </a:pathLst>
          </a:custGeom>
          <a:ln w="25908">
            <a:solidFill>
              <a:srgbClr val="EF5A28"/>
            </a:solidFill>
          </a:ln>
        </p:spPr>
        <p:txBody>
          <a:bodyPr wrap="square" lIns="0" tIns="0" rIns="0" bIns="0" rtlCol="0"/>
          <a:lstStyle/>
          <a:p>
            <a:endParaRPr/>
          </a:p>
        </p:txBody>
      </p:sp>
      <p:sp>
        <p:nvSpPr>
          <p:cNvPr id="75" name="object 62">
            <a:extLst>
              <a:ext uri="{FF2B5EF4-FFF2-40B4-BE49-F238E27FC236}">
                <a16:creationId xmlns:a16="http://schemas.microsoft.com/office/drawing/2014/main" id="{F5461E50-A65E-4565-A953-E0D2E09A2564}"/>
              </a:ext>
            </a:extLst>
          </p:cNvPr>
          <p:cNvSpPr/>
          <p:nvPr/>
        </p:nvSpPr>
        <p:spPr>
          <a:xfrm>
            <a:off x="10430637" y="2879081"/>
            <a:ext cx="429895" cy="752475"/>
          </a:xfrm>
          <a:custGeom>
            <a:avLst/>
            <a:gdLst/>
            <a:ahLst/>
            <a:cxnLst/>
            <a:rect l="l" t="t" r="r" b="b"/>
            <a:pathLst>
              <a:path w="429895" h="752475">
                <a:moveTo>
                  <a:pt x="429768" y="0"/>
                </a:moveTo>
                <a:lnTo>
                  <a:pt x="429768" y="683514"/>
                </a:lnTo>
                <a:lnTo>
                  <a:pt x="418807" y="705316"/>
                </a:lnTo>
                <a:lnTo>
                  <a:pt x="388290" y="724247"/>
                </a:lnTo>
                <a:lnTo>
                  <a:pt x="341766" y="739173"/>
                </a:lnTo>
                <a:lnTo>
                  <a:pt x="282781" y="748960"/>
                </a:lnTo>
                <a:lnTo>
                  <a:pt x="214883" y="752475"/>
                </a:lnTo>
                <a:lnTo>
                  <a:pt x="146986" y="748960"/>
                </a:lnTo>
                <a:lnTo>
                  <a:pt x="88001" y="739173"/>
                </a:lnTo>
                <a:lnTo>
                  <a:pt x="41477" y="724247"/>
                </a:lnTo>
                <a:lnTo>
                  <a:pt x="10960" y="705316"/>
                </a:lnTo>
                <a:lnTo>
                  <a:pt x="0" y="683514"/>
                </a:lnTo>
                <a:lnTo>
                  <a:pt x="0" y="0"/>
                </a:lnTo>
              </a:path>
            </a:pathLst>
          </a:custGeom>
          <a:ln w="25908">
            <a:solidFill>
              <a:srgbClr val="EF5A28"/>
            </a:solidFill>
          </a:ln>
        </p:spPr>
        <p:txBody>
          <a:bodyPr wrap="square" lIns="0" tIns="0" rIns="0" bIns="0" rtlCol="0"/>
          <a:lstStyle/>
          <a:p>
            <a:endParaRPr/>
          </a:p>
        </p:txBody>
      </p:sp>
      <p:sp>
        <p:nvSpPr>
          <p:cNvPr id="76" name="object 63">
            <a:extLst>
              <a:ext uri="{FF2B5EF4-FFF2-40B4-BE49-F238E27FC236}">
                <a16:creationId xmlns:a16="http://schemas.microsoft.com/office/drawing/2014/main" id="{A58D7E83-EE68-4E4C-A4F1-2ED7F79F4BF1}"/>
              </a:ext>
            </a:extLst>
          </p:cNvPr>
          <p:cNvSpPr/>
          <p:nvPr/>
        </p:nvSpPr>
        <p:spPr>
          <a:xfrm>
            <a:off x="10430637" y="2758178"/>
            <a:ext cx="429895" cy="809625"/>
          </a:xfrm>
          <a:custGeom>
            <a:avLst/>
            <a:gdLst/>
            <a:ahLst/>
            <a:cxnLst/>
            <a:rect l="l" t="t" r="r" b="b"/>
            <a:pathLst>
              <a:path w="429895" h="809625">
                <a:moveTo>
                  <a:pt x="0" y="0"/>
                </a:moveTo>
                <a:lnTo>
                  <a:pt x="0" y="795782"/>
                </a:lnTo>
                <a:lnTo>
                  <a:pt x="16894" y="801066"/>
                </a:lnTo>
                <a:lnTo>
                  <a:pt x="62960" y="805386"/>
                </a:lnTo>
                <a:lnTo>
                  <a:pt x="131266" y="808301"/>
                </a:lnTo>
                <a:lnTo>
                  <a:pt x="214883" y="809371"/>
                </a:lnTo>
                <a:lnTo>
                  <a:pt x="298501" y="808301"/>
                </a:lnTo>
                <a:lnTo>
                  <a:pt x="366807" y="805386"/>
                </a:lnTo>
                <a:lnTo>
                  <a:pt x="412873" y="801066"/>
                </a:lnTo>
                <a:lnTo>
                  <a:pt x="429768" y="795782"/>
                </a:lnTo>
                <a:lnTo>
                  <a:pt x="429768" y="13588"/>
                </a:lnTo>
                <a:lnTo>
                  <a:pt x="214883" y="13588"/>
                </a:lnTo>
                <a:lnTo>
                  <a:pt x="131266" y="12519"/>
                </a:lnTo>
                <a:lnTo>
                  <a:pt x="62960" y="9604"/>
                </a:lnTo>
                <a:lnTo>
                  <a:pt x="16894" y="5284"/>
                </a:lnTo>
                <a:lnTo>
                  <a:pt x="0" y="0"/>
                </a:lnTo>
                <a:close/>
              </a:path>
              <a:path w="429895" h="809625">
                <a:moveTo>
                  <a:pt x="429768" y="0"/>
                </a:moveTo>
                <a:lnTo>
                  <a:pt x="412873" y="5284"/>
                </a:lnTo>
                <a:lnTo>
                  <a:pt x="366807" y="9604"/>
                </a:lnTo>
                <a:lnTo>
                  <a:pt x="298501" y="12519"/>
                </a:lnTo>
                <a:lnTo>
                  <a:pt x="214883" y="13588"/>
                </a:lnTo>
                <a:lnTo>
                  <a:pt x="429768" y="13588"/>
                </a:lnTo>
                <a:lnTo>
                  <a:pt x="429768" y="0"/>
                </a:lnTo>
                <a:close/>
              </a:path>
            </a:pathLst>
          </a:custGeom>
          <a:solidFill>
            <a:srgbClr val="FFFFFF"/>
          </a:solidFill>
        </p:spPr>
        <p:txBody>
          <a:bodyPr wrap="square" lIns="0" tIns="0" rIns="0" bIns="0" rtlCol="0"/>
          <a:lstStyle/>
          <a:p>
            <a:endParaRPr/>
          </a:p>
        </p:txBody>
      </p:sp>
      <p:sp>
        <p:nvSpPr>
          <p:cNvPr id="77" name="object 64">
            <a:extLst>
              <a:ext uri="{FF2B5EF4-FFF2-40B4-BE49-F238E27FC236}">
                <a16:creationId xmlns:a16="http://schemas.microsoft.com/office/drawing/2014/main" id="{4E939B2E-D076-413A-B29F-AA000D74A71C}"/>
              </a:ext>
            </a:extLst>
          </p:cNvPr>
          <p:cNvSpPr/>
          <p:nvPr/>
        </p:nvSpPr>
        <p:spPr>
          <a:xfrm>
            <a:off x="10430637" y="2758178"/>
            <a:ext cx="429895" cy="0"/>
          </a:xfrm>
          <a:custGeom>
            <a:avLst/>
            <a:gdLst/>
            <a:ahLst/>
            <a:cxnLst/>
            <a:rect l="l" t="t" r="r" b="b"/>
            <a:pathLst>
              <a:path w="429895">
                <a:moveTo>
                  <a:pt x="0" y="0"/>
                </a:moveTo>
                <a:lnTo>
                  <a:pt x="429768" y="0"/>
                </a:lnTo>
              </a:path>
            </a:pathLst>
          </a:custGeom>
          <a:ln w="27177">
            <a:solidFill>
              <a:srgbClr val="FFFFFF"/>
            </a:solidFill>
          </a:ln>
        </p:spPr>
        <p:txBody>
          <a:bodyPr wrap="square" lIns="0" tIns="0" rIns="0" bIns="0" rtlCol="0"/>
          <a:lstStyle/>
          <a:p>
            <a:endParaRPr/>
          </a:p>
        </p:txBody>
      </p:sp>
      <p:sp>
        <p:nvSpPr>
          <p:cNvPr id="78" name="object 65">
            <a:extLst>
              <a:ext uri="{FF2B5EF4-FFF2-40B4-BE49-F238E27FC236}">
                <a16:creationId xmlns:a16="http://schemas.microsoft.com/office/drawing/2014/main" id="{BDB81759-356C-4BBD-AED0-C122E0313CC3}"/>
              </a:ext>
            </a:extLst>
          </p:cNvPr>
          <p:cNvSpPr/>
          <p:nvPr/>
        </p:nvSpPr>
        <p:spPr>
          <a:xfrm>
            <a:off x="10430637" y="2744588"/>
            <a:ext cx="429895" cy="27305"/>
          </a:xfrm>
          <a:custGeom>
            <a:avLst/>
            <a:gdLst/>
            <a:ahLst/>
            <a:cxnLst/>
            <a:rect l="l" t="t" r="r" b="b"/>
            <a:pathLst>
              <a:path w="429895" h="27304">
                <a:moveTo>
                  <a:pt x="429768" y="13588"/>
                </a:moveTo>
                <a:lnTo>
                  <a:pt x="412873" y="18873"/>
                </a:lnTo>
                <a:lnTo>
                  <a:pt x="366807" y="23193"/>
                </a:lnTo>
                <a:lnTo>
                  <a:pt x="298501" y="26108"/>
                </a:lnTo>
                <a:lnTo>
                  <a:pt x="214883" y="27177"/>
                </a:lnTo>
                <a:lnTo>
                  <a:pt x="131266" y="26108"/>
                </a:lnTo>
                <a:lnTo>
                  <a:pt x="62960" y="23193"/>
                </a:lnTo>
                <a:lnTo>
                  <a:pt x="16894" y="18873"/>
                </a:lnTo>
                <a:lnTo>
                  <a:pt x="0" y="13588"/>
                </a:lnTo>
                <a:lnTo>
                  <a:pt x="16894" y="8304"/>
                </a:lnTo>
                <a:lnTo>
                  <a:pt x="62960" y="3984"/>
                </a:lnTo>
                <a:lnTo>
                  <a:pt x="131266" y="1069"/>
                </a:lnTo>
                <a:lnTo>
                  <a:pt x="214883" y="0"/>
                </a:lnTo>
                <a:lnTo>
                  <a:pt x="298501" y="1069"/>
                </a:lnTo>
                <a:lnTo>
                  <a:pt x="366807" y="3984"/>
                </a:lnTo>
                <a:lnTo>
                  <a:pt x="412873" y="8304"/>
                </a:lnTo>
                <a:lnTo>
                  <a:pt x="429768" y="13588"/>
                </a:lnTo>
                <a:close/>
              </a:path>
            </a:pathLst>
          </a:custGeom>
          <a:ln w="25907">
            <a:solidFill>
              <a:srgbClr val="EF5A28"/>
            </a:solidFill>
          </a:ln>
        </p:spPr>
        <p:txBody>
          <a:bodyPr wrap="square" lIns="0" tIns="0" rIns="0" bIns="0" rtlCol="0"/>
          <a:lstStyle/>
          <a:p>
            <a:endParaRPr/>
          </a:p>
        </p:txBody>
      </p:sp>
      <p:sp>
        <p:nvSpPr>
          <p:cNvPr id="79" name="object 66">
            <a:extLst>
              <a:ext uri="{FF2B5EF4-FFF2-40B4-BE49-F238E27FC236}">
                <a16:creationId xmlns:a16="http://schemas.microsoft.com/office/drawing/2014/main" id="{FB5CA1B1-CA7B-453B-B439-EC185D4A9553}"/>
              </a:ext>
            </a:extLst>
          </p:cNvPr>
          <p:cNvSpPr/>
          <p:nvPr/>
        </p:nvSpPr>
        <p:spPr>
          <a:xfrm>
            <a:off x="10430637" y="2758178"/>
            <a:ext cx="429895" cy="809625"/>
          </a:xfrm>
          <a:custGeom>
            <a:avLst/>
            <a:gdLst/>
            <a:ahLst/>
            <a:cxnLst/>
            <a:rect l="l" t="t" r="r" b="b"/>
            <a:pathLst>
              <a:path w="429895" h="809625">
                <a:moveTo>
                  <a:pt x="429768" y="0"/>
                </a:moveTo>
                <a:lnTo>
                  <a:pt x="429768" y="795782"/>
                </a:lnTo>
                <a:lnTo>
                  <a:pt x="412873" y="801066"/>
                </a:lnTo>
                <a:lnTo>
                  <a:pt x="366807" y="805386"/>
                </a:lnTo>
                <a:lnTo>
                  <a:pt x="298501" y="808301"/>
                </a:lnTo>
                <a:lnTo>
                  <a:pt x="214883" y="809371"/>
                </a:lnTo>
                <a:lnTo>
                  <a:pt x="131266" y="808301"/>
                </a:lnTo>
                <a:lnTo>
                  <a:pt x="62960" y="805386"/>
                </a:lnTo>
                <a:lnTo>
                  <a:pt x="16894" y="801066"/>
                </a:lnTo>
                <a:lnTo>
                  <a:pt x="0" y="795782"/>
                </a:lnTo>
                <a:lnTo>
                  <a:pt x="0" y="0"/>
                </a:lnTo>
              </a:path>
            </a:pathLst>
          </a:custGeom>
          <a:ln w="25908">
            <a:solidFill>
              <a:srgbClr val="EF5A28"/>
            </a:solidFill>
          </a:ln>
        </p:spPr>
        <p:txBody>
          <a:bodyPr wrap="square" lIns="0" tIns="0" rIns="0" bIns="0" rtlCol="0"/>
          <a:lstStyle/>
          <a:p>
            <a:endParaRPr/>
          </a:p>
        </p:txBody>
      </p:sp>
      <p:sp>
        <p:nvSpPr>
          <p:cNvPr id="80" name="object 67">
            <a:extLst>
              <a:ext uri="{FF2B5EF4-FFF2-40B4-BE49-F238E27FC236}">
                <a16:creationId xmlns:a16="http://schemas.microsoft.com/office/drawing/2014/main" id="{954E6567-05B6-4A10-ADEB-04094CD1AD50}"/>
              </a:ext>
            </a:extLst>
          </p:cNvPr>
          <p:cNvSpPr/>
          <p:nvPr/>
        </p:nvSpPr>
        <p:spPr>
          <a:xfrm>
            <a:off x="10430637" y="3506207"/>
            <a:ext cx="429895" cy="131445"/>
          </a:xfrm>
          <a:custGeom>
            <a:avLst/>
            <a:gdLst/>
            <a:ahLst/>
            <a:cxnLst/>
            <a:rect l="l" t="t" r="r" b="b"/>
            <a:pathLst>
              <a:path w="429895" h="131445">
                <a:moveTo>
                  <a:pt x="0" y="0"/>
                </a:moveTo>
                <a:lnTo>
                  <a:pt x="0" y="87630"/>
                </a:lnTo>
                <a:lnTo>
                  <a:pt x="10960" y="101501"/>
                </a:lnTo>
                <a:lnTo>
                  <a:pt x="41477" y="113531"/>
                </a:lnTo>
                <a:lnTo>
                  <a:pt x="88001" y="123008"/>
                </a:lnTo>
                <a:lnTo>
                  <a:pt x="146986" y="129216"/>
                </a:lnTo>
                <a:lnTo>
                  <a:pt x="214883" y="131445"/>
                </a:lnTo>
                <a:lnTo>
                  <a:pt x="282781" y="129216"/>
                </a:lnTo>
                <a:lnTo>
                  <a:pt x="341766" y="123008"/>
                </a:lnTo>
                <a:lnTo>
                  <a:pt x="388290" y="113531"/>
                </a:lnTo>
                <a:lnTo>
                  <a:pt x="418807" y="101501"/>
                </a:lnTo>
                <a:lnTo>
                  <a:pt x="429768" y="87630"/>
                </a:lnTo>
                <a:lnTo>
                  <a:pt x="429768" y="43815"/>
                </a:lnTo>
                <a:lnTo>
                  <a:pt x="214883" y="43815"/>
                </a:lnTo>
                <a:lnTo>
                  <a:pt x="146986" y="41586"/>
                </a:lnTo>
                <a:lnTo>
                  <a:pt x="88001" y="35378"/>
                </a:lnTo>
                <a:lnTo>
                  <a:pt x="41477" y="25901"/>
                </a:lnTo>
                <a:lnTo>
                  <a:pt x="10960" y="13871"/>
                </a:lnTo>
                <a:lnTo>
                  <a:pt x="0" y="0"/>
                </a:lnTo>
                <a:close/>
              </a:path>
              <a:path w="429895" h="131445">
                <a:moveTo>
                  <a:pt x="429768" y="0"/>
                </a:moveTo>
                <a:lnTo>
                  <a:pt x="388290" y="25901"/>
                </a:lnTo>
                <a:lnTo>
                  <a:pt x="341766" y="35378"/>
                </a:lnTo>
                <a:lnTo>
                  <a:pt x="282781" y="41586"/>
                </a:lnTo>
                <a:lnTo>
                  <a:pt x="214883" y="43815"/>
                </a:lnTo>
                <a:lnTo>
                  <a:pt x="429768" y="43815"/>
                </a:lnTo>
                <a:lnTo>
                  <a:pt x="429768" y="0"/>
                </a:lnTo>
                <a:close/>
              </a:path>
            </a:pathLst>
          </a:custGeom>
          <a:solidFill>
            <a:srgbClr val="FFFFFF"/>
          </a:solidFill>
        </p:spPr>
        <p:txBody>
          <a:bodyPr wrap="square" lIns="0" tIns="0" rIns="0" bIns="0" rtlCol="0"/>
          <a:lstStyle/>
          <a:p>
            <a:endParaRPr/>
          </a:p>
        </p:txBody>
      </p:sp>
      <p:sp>
        <p:nvSpPr>
          <p:cNvPr id="81" name="object 68">
            <a:extLst>
              <a:ext uri="{FF2B5EF4-FFF2-40B4-BE49-F238E27FC236}">
                <a16:creationId xmlns:a16="http://schemas.microsoft.com/office/drawing/2014/main" id="{9F21CFB1-AE20-424D-8467-E4B1CE2F6DA2}"/>
              </a:ext>
            </a:extLst>
          </p:cNvPr>
          <p:cNvSpPr/>
          <p:nvPr/>
        </p:nvSpPr>
        <p:spPr>
          <a:xfrm>
            <a:off x="10430637" y="3462392"/>
            <a:ext cx="429895" cy="87630"/>
          </a:xfrm>
          <a:custGeom>
            <a:avLst/>
            <a:gdLst/>
            <a:ahLst/>
            <a:cxnLst/>
            <a:rect l="l" t="t" r="r" b="b"/>
            <a:pathLst>
              <a:path w="429895" h="87629">
                <a:moveTo>
                  <a:pt x="214883" y="0"/>
                </a:moveTo>
                <a:lnTo>
                  <a:pt x="146986" y="2228"/>
                </a:lnTo>
                <a:lnTo>
                  <a:pt x="88001" y="8436"/>
                </a:lnTo>
                <a:lnTo>
                  <a:pt x="41477" y="17913"/>
                </a:lnTo>
                <a:lnTo>
                  <a:pt x="0" y="43814"/>
                </a:lnTo>
                <a:lnTo>
                  <a:pt x="10960" y="57686"/>
                </a:lnTo>
                <a:lnTo>
                  <a:pt x="41477" y="69716"/>
                </a:lnTo>
                <a:lnTo>
                  <a:pt x="88001" y="79193"/>
                </a:lnTo>
                <a:lnTo>
                  <a:pt x="146986" y="85401"/>
                </a:lnTo>
                <a:lnTo>
                  <a:pt x="214883" y="87629"/>
                </a:lnTo>
                <a:lnTo>
                  <a:pt x="282781" y="85401"/>
                </a:lnTo>
                <a:lnTo>
                  <a:pt x="341766" y="79193"/>
                </a:lnTo>
                <a:lnTo>
                  <a:pt x="388290" y="69716"/>
                </a:lnTo>
                <a:lnTo>
                  <a:pt x="418807" y="57686"/>
                </a:lnTo>
                <a:lnTo>
                  <a:pt x="429768" y="43814"/>
                </a:lnTo>
                <a:lnTo>
                  <a:pt x="418807" y="29943"/>
                </a:lnTo>
                <a:lnTo>
                  <a:pt x="388290" y="17913"/>
                </a:lnTo>
                <a:lnTo>
                  <a:pt x="341766" y="8436"/>
                </a:lnTo>
                <a:lnTo>
                  <a:pt x="282781" y="2228"/>
                </a:lnTo>
                <a:lnTo>
                  <a:pt x="214883" y="0"/>
                </a:lnTo>
                <a:close/>
              </a:path>
            </a:pathLst>
          </a:custGeom>
          <a:solidFill>
            <a:srgbClr val="FFFFFF"/>
          </a:solidFill>
        </p:spPr>
        <p:txBody>
          <a:bodyPr wrap="square" lIns="0" tIns="0" rIns="0" bIns="0" rtlCol="0"/>
          <a:lstStyle/>
          <a:p>
            <a:endParaRPr/>
          </a:p>
        </p:txBody>
      </p:sp>
      <p:sp>
        <p:nvSpPr>
          <p:cNvPr id="82" name="object 69">
            <a:extLst>
              <a:ext uri="{FF2B5EF4-FFF2-40B4-BE49-F238E27FC236}">
                <a16:creationId xmlns:a16="http://schemas.microsoft.com/office/drawing/2014/main" id="{7A5CC22D-59C5-4E24-8089-F7B8F3D89508}"/>
              </a:ext>
            </a:extLst>
          </p:cNvPr>
          <p:cNvSpPr/>
          <p:nvPr/>
        </p:nvSpPr>
        <p:spPr>
          <a:xfrm>
            <a:off x="10430637" y="3462392"/>
            <a:ext cx="429895" cy="87630"/>
          </a:xfrm>
          <a:custGeom>
            <a:avLst/>
            <a:gdLst/>
            <a:ahLst/>
            <a:cxnLst/>
            <a:rect l="l" t="t" r="r" b="b"/>
            <a:pathLst>
              <a:path w="429895" h="87629">
                <a:moveTo>
                  <a:pt x="429768" y="43814"/>
                </a:moveTo>
                <a:lnTo>
                  <a:pt x="388290" y="69716"/>
                </a:lnTo>
                <a:lnTo>
                  <a:pt x="341766" y="79193"/>
                </a:lnTo>
                <a:lnTo>
                  <a:pt x="282781" y="85401"/>
                </a:lnTo>
                <a:lnTo>
                  <a:pt x="214883" y="87629"/>
                </a:lnTo>
                <a:lnTo>
                  <a:pt x="146986" y="85401"/>
                </a:lnTo>
                <a:lnTo>
                  <a:pt x="88001" y="79193"/>
                </a:lnTo>
                <a:lnTo>
                  <a:pt x="41477" y="69716"/>
                </a:lnTo>
                <a:lnTo>
                  <a:pt x="10960" y="57686"/>
                </a:lnTo>
                <a:lnTo>
                  <a:pt x="0" y="43814"/>
                </a:lnTo>
                <a:lnTo>
                  <a:pt x="10960" y="29943"/>
                </a:lnTo>
                <a:lnTo>
                  <a:pt x="41477" y="17913"/>
                </a:lnTo>
                <a:lnTo>
                  <a:pt x="88001" y="8436"/>
                </a:lnTo>
                <a:lnTo>
                  <a:pt x="146986" y="2228"/>
                </a:lnTo>
                <a:lnTo>
                  <a:pt x="214883" y="0"/>
                </a:lnTo>
                <a:lnTo>
                  <a:pt x="282781" y="2228"/>
                </a:lnTo>
                <a:lnTo>
                  <a:pt x="341766" y="8436"/>
                </a:lnTo>
                <a:lnTo>
                  <a:pt x="388290" y="17913"/>
                </a:lnTo>
                <a:lnTo>
                  <a:pt x="418807" y="29943"/>
                </a:lnTo>
                <a:lnTo>
                  <a:pt x="429768" y="43814"/>
                </a:lnTo>
                <a:close/>
              </a:path>
            </a:pathLst>
          </a:custGeom>
          <a:ln w="25908">
            <a:solidFill>
              <a:srgbClr val="EF5A28"/>
            </a:solidFill>
          </a:ln>
        </p:spPr>
        <p:txBody>
          <a:bodyPr wrap="square" lIns="0" tIns="0" rIns="0" bIns="0" rtlCol="0"/>
          <a:lstStyle/>
          <a:p>
            <a:endParaRPr/>
          </a:p>
        </p:txBody>
      </p:sp>
      <p:sp>
        <p:nvSpPr>
          <p:cNvPr id="83" name="object 70">
            <a:extLst>
              <a:ext uri="{FF2B5EF4-FFF2-40B4-BE49-F238E27FC236}">
                <a16:creationId xmlns:a16="http://schemas.microsoft.com/office/drawing/2014/main" id="{C2C6CA1A-40EE-4973-9137-4B16D73CB547}"/>
              </a:ext>
            </a:extLst>
          </p:cNvPr>
          <p:cNvSpPr/>
          <p:nvPr/>
        </p:nvSpPr>
        <p:spPr>
          <a:xfrm>
            <a:off x="10430637" y="3506207"/>
            <a:ext cx="429895" cy="131445"/>
          </a:xfrm>
          <a:custGeom>
            <a:avLst/>
            <a:gdLst/>
            <a:ahLst/>
            <a:cxnLst/>
            <a:rect l="l" t="t" r="r" b="b"/>
            <a:pathLst>
              <a:path w="429895" h="131445">
                <a:moveTo>
                  <a:pt x="429768" y="0"/>
                </a:moveTo>
                <a:lnTo>
                  <a:pt x="429768" y="87630"/>
                </a:lnTo>
                <a:lnTo>
                  <a:pt x="418807" y="101501"/>
                </a:lnTo>
                <a:lnTo>
                  <a:pt x="388290" y="113531"/>
                </a:lnTo>
                <a:lnTo>
                  <a:pt x="341766" y="123008"/>
                </a:lnTo>
                <a:lnTo>
                  <a:pt x="282781" y="129216"/>
                </a:lnTo>
                <a:lnTo>
                  <a:pt x="214883" y="131445"/>
                </a:lnTo>
                <a:lnTo>
                  <a:pt x="146986" y="129216"/>
                </a:lnTo>
                <a:lnTo>
                  <a:pt x="88001" y="123008"/>
                </a:lnTo>
                <a:lnTo>
                  <a:pt x="41477" y="113531"/>
                </a:lnTo>
                <a:lnTo>
                  <a:pt x="10960" y="101501"/>
                </a:lnTo>
                <a:lnTo>
                  <a:pt x="0" y="87630"/>
                </a:lnTo>
                <a:lnTo>
                  <a:pt x="0" y="0"/>
                </a:lnTo>
              </a:path>
            </a:pathLst>
          </a:custGeom>
          <a:ln w="25907">
            <a:solidFill>
              <a:srgbClr val="EF5A28"/>
            </a:solidFill>
          </a:ln>
        </p:spPr>
        <p:txBody>
          <a:bodyPr wrap="square" lIns="0" tIns="0" rIns="0" bIns="0" rtlCol="0"/>
          <a:lstStyle/>
          <a:p>
            <a:endParaRPr/>
          </a:p>
        </p:txBody>
      </p:sp>
      <p:sp>
        <p:nvSpPr>
          <p:cNvPr id="84" name="object 71">
            <a:extLst>
              <a:ext uri="{FF2B5EF4-FFF2-40B4-BE49-F238E27FC236}">
                <a16:creationId xmlns:a16="http://schemas.microsoft.com/office/drawing/2014/main" id="{44BB57C4-D519-408C-880C-FE2CDDB3E6B4}"/>
              </a:ext>
            </a:extLst>
          </p:cNvPr>
          <p:cNvSpPr/>
          <p:nvPr/>
        </p:nvSpPr>
        <p:spPr>
          <a:xfrm>
            <a:off x="10486263" y="2551294"/>
            <a:ext cx="108585" cy="332740"/>
          </a:xfrm>
          <a:custGeom>
            <a:avLst/>
            <a:gdLst/>
            <a:ahLst/>
            <a:cxnLst/>
            <a:rect l="l" t="t" r="r" b="b"/>
            <a:pathLst>
              <a:path w="108584" h="332739">
                <a:moveTo>
                  <a:pt x="0" y="9144"/>
                </a:moveTo>
                <a:lnTo>
                  <a:pt x="63753" y="323977"/>
                </a:lnTo>
                <a:lnTo>
                  <a:pt x="66426" y="328346"/>
                </a:lnTo>
                <a:lnTo>
                  <a:pt x="71993" y="331216"/>
                </a:lnTo>
                <a:lnTo>
                  <a:pt x="79630" y="332370"/>
                </a:lnTo>
                <a:lnTo>
                  <a:pt x="88519" y="331597"/>
                </a:lnTo>
                <a:lnTo>
                  <a:pt x="97081" y="328854"/>
                </a:lnTo>
                <a:lnTo>
                  <a:pt x="103679" y="324802"/>
                </a:lnTo>
                <a:lnTo>
                  <a:pt x="107682" y="319988"/>
                </a:lnTo>
                <a:lnTo>
                  <a:pt x="108457" y="314960"/>
                </a:lnTo>
                <a:lnTo>
                  <a:pt x="48239" y="17466"/>
                </a:lnTo>
                <a:lnTo>
                  <a:pt x="15876" y="17466"/>
                </a:lnTo>
                <a:lnTo>
                  <a:pt x="8239" y="16319"/>
                </a:lnTo>
                <a:lnTo>
                  <a:pt x="2672" y="13458"/>
                </a:lnTo>
                <a:lnTo>
                  <a:pt x="0" y="9144"/>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85" name="object 72">
            <a:extLst>
              <a:ext uri="{FF2B5EF4-FFF2-40B4-BE49-F238E27FC236}">
                <a16:creationId xmlns:a16="http://schemas.microsoft.com/office/drawing/2014/main" id="{64664298-BD7A-4466-A37F-B37100FA9AC6}"/>
              </a:ext>
            </a:extLst>
          </p:cNvPr>
          <p:cNvSpPr/>
          <p:nvPr/>
        </p:nvSpPr>
        <p:spPr>
          <a:xfrm>
            <a:off x="10486263" y="2543026"/>
            <a:ext cx="45085" cy="26034"/>
          </a:xfrm>
          <a:custGeom>
            <a:avLst/>
            <a:gdLst/>
            <a:ahLst/>
            <a:cxnLst/>
            <a:rect l="l" t="t" r="r" b="b"/>
            <a:pathLst>
              <a:path w="45084" h="26035">
                <a:moveTo>
                  <a:pt x="28827" y="0"/>
                </a:moveTo>
                <a:lnTo>
                  <a:pt x="0" y="17412"/>
                </a:ln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86" name="object 73">
            <a:extLst>
              <a:ext uri="{FF2B5EF4-FFF2-40B4-BE49-F238E27FC236}">
                <a16:creationId xmlns:a16="http://schemas.microsoft.com/office/drawing/2014/main" id="{0D48CC8D-BF9D-46D6-AAF1-9B3F4704DBF9}"/>
              </a:ext>
            </a:extLst>
          </p:cNvPr>
          <p:cNvSpPr/>
          <p:nvPr/>
        </p:nvSpPr>
        <p:spPr>
          <a:xfrm>
            <a:off x="10486263" y="2543026"/>
            <a:ext cx="45085" cy="26034"/>
          </a:xfrm>
          <a:custGeom>
            <a:avLst/>
            <a:gdLst/>
            <a:ahLst/>
            <a:cxnLst/>
            <a:rect l="l" t="t" r="r" b="b"/>
            <a:pathLst>
              <a:path w="45084" h="26035">
                <a:moveTo>
                  <a:pt x="0" y="17412"/>
                </a:move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lnTo>
                  <a:pt x="19939" y="775"/>
                </a:lnTo>
                <a:lnTo>
                  <a:pt x="11376" y="3500"/>
                </a:lnTo>
                <a:lnTo>
                  <a:pt x="4778" y="7522"/>
                </a:lnTo>
                <a:lnTo>
                  <a:pt x="775" y="12330"/>
                </a:lnTo>
                <a:lnTo>
                  <a:pt x="0" y="17412"/>
                </a:lnTo>
                <a:close/>
              </a:path>
            </a:pathLst>
          </a:custGeom>
          <a:ln w="12699">
            <a:solidFill>
              <a:srgbClr val="EF5A28"/>
            </a:solidFill>
          </a:ln>
        </p:spPr>
        <p:txBody>
          <a:bodyPr wrap="square" lIns="0" tIns="0" rIns="0" bIns="0" rtlCol="0"/>
          <a:lstStyle/>
          <a:p>
            <a:endParaRPr/>
          </a:p>
        </p:txBody>
      </p:sp>
      <p:sp>
        <p:nvSpPr>
          <p:cNvPr id="87" name="object 74">
            <a:extLst>
              <a:ext uri="{FF2B5EF4-FFF2-40B4-BE49-F238E27FC236}">
                <a16:creationId xmlns:a16="http://schemas.microsoft.com/office/drawing/2014/main" id="{BD8705B4-4743-4A8D-9FB6-9675AED604BB}"/>
              </a:ext>
            </a:extLst>
          </p:cNvPr>
          <p:cNvSpPr/>
          <p:nvPr/>
        </p:nvSpPr>
        <p:spPr>
          <a:xfrm>
            <a:off x="10486263" y="2551294"/>
            <a:ext cx="108585" cy="332740"/>
          </a:xfrm>
          <a:custGeom>
            <a:avLst/>
            <a:gdLst/>
            <a:ahLst/>
            <a:cxnLst/>
            <a:rect l="l" t="t" r="r" b="b"/>
            <a:pathLst>
              <a:path w="108584" h="332739">
                <a:moveTo>
                  <a:pt x="0" y="9144"/>
                </a:moveTo>
                <a:lnTo>
                  <a:pt x="63753" y="323977"/>
                </a:lnTo>
                <a:lnTo>
                  <a:pt x="66426" y="328346"/>
                </a:lnTo>
                <a:lnTo>
                  <a:pt x="71993" y="331216"/>
                </a:lnTo>
                <a:lnTo>
                  <a:pt x="79630" y="332370"/>
                </a:lnTo>
                <a:lnTo>
                  <a:pt x="88519" y="331597"/>
                </a:lnTo>
                <a:lnTo>
                  <a:pt x="97081" y="328854"/>
                </a:lnTo>
                <a:lnTo>
                  <a:pt x="103679" y="324802"/>
                </a:lnTo>
                <a:lnTo>
                  <a:pt x="107682" y="319988"/>
                </a:lnTo>
                <a:lnTo>
                  <a:pt x="108457" y="314960"/>
                </a:lnTo>
                <a:lnTo>
                  <a:pt x="44703" y="0"/>
                </a:lnTo>
              </a:path>
            </a:pathLst>
          </a:custGeom>
          <a:ln w="12700">
            <a:solidFill>
              <a:srgbClr val="EF5A28"/>
            </a:solidFill>
          </a:ln>
        </p:spPr>
        <p:txBody>
          <a:bodyPr wrap="square" lIns="0" tIns="0" rIns="0" bIns="0" rtlCol="0"/>
          <a:lstStyle/>
          <a:p>
            <a:endParaRPr/>
          </a:p>
        </p:txBody>
      </p:sp>
      <p:sp>
        <p:nvSpPr>
          <p:cNvPr id="88" name="object 75">
            <a:extLst>
              <a:ext uri="{FF2B5EF4-FFF2-40B4-BE49-F238E27FC236}">
                <a16:creationId xmlns:a16="http://schemas.microsoft.com/office/drawing/2014/main" id="{28FFC410-67CF-41D8-A668-CBED64A57790}"/>
              </a:ext>
            </a:extLst>
          </p:cNvPr>
          <p:cNvSpPr/>
          <p:nvPr/>
        </p:nvSpPr>
        <p:spPr>
          <a:xfrm>
            <a:off x="10440542" y="2858127"/>
            <a:ext cx="406908" cy="688848"/>
          </a:xfrm>
          <a:prstGeom prst="rect">
            <a:avLst/>
          </a:prstGeom>
          <a:blipFill>
            <a:blip r:embed="rId16" cstate="print"/>
            <a:stretch>
              <a:fillRect/>
            </a:stretch>
          </a:blipFill>
        </p:spPr>
        <p:txBody>
          <a:bodyPr wrap="square" lIns="0" tIns="0" rIns="0" bIns="0" rtlCol="0"/>
          <a:lstStyle/>
          <a:p>
            <a:endParaRPr/>
          </a:p>
        </p:txBody>
      </p:sp>
      <p:sp>
        <p:nvSpPr>
          <p:cNvPr id="89" name="object 76">
            <a:extLst>
              <a:ext uri="{FF2B5EF4-FFF2-40B4-BE49-F238E27FC236}">
                <a16:creationId xmlns:a16="http://schemas.microsoft.com/office/drawing/2014/main" id="{9671E160-58E8-49B2-AB09-57A59D02CC4C}"/>
              </a:ext>
            </a:extLst>
          </p:cNvPr>
          <p:cNvSpPr/>
          <p:nvPr/>
        </p:nvSpPr>
        <p:spPr>
          <a:xfrm>
            <a:off x="10522839" y="2771259"/>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90" name="object 77">
            <a:extLst>
              <a:ext uri="{FF2B5EF4-FFF2-40B4-BE49-F238E27FC236}">
                <a16:creationId xmlns:a16="http://schemas.microsoft.com/office/drawing/2014/main" id="{191B461F-B04F-40D4-AF98-7CCE16C4E861}"/>
              </a:ext>
            </a:extLst>
          </p:cNvPr>
          <p:cNvSpPr/>
          <p:nvPr/>
        </p:nvSpPr>
        <p:spPr>
          <a:xfrm>
            <a:off x="10430637" y="274458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91" name="object 78">
            <a:extLst>
              <a:ext uri="{FF2B5EF4-FFF2-40B4-BE49-F238E27FC236}">
                <a16:creationId xmlns:a16="http://schemas.microsoft.com/office/drawing/2014/main" id="{8134F72A-2A2D-464F-AD40-81AA172C3FDD}"/>
              </a:ext>
            </a:extLst>
          </p:cNvPr>
          <p:cNvSpPr/>
          <p:nvPr/>
        </p:nvSpPr>
        <p:spPr>
          <a:xfrm>
            <a:off x="10858880" y="2752209"/>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92" name="object 79">
            <a:extLst>
              <a:ext uri="{FF2B5EF4-FFF2-40B4-BE49-F238E27FC236}">
                <a16:creationId xmlns:a16="http://schemas.microsoft.com/office/drawing/2014/main" id="{73194E05-02E6-4587-8379-0E765BE6B496}"/>
              </a:ext>
            </a:extLst>
          </p:cNvPr>
          <p:cNvSpPr/>
          <p:nvPr/>
        </p:nvSpPr>
        <p:spPr>
          <a:xfrm>
            <a:off x="10758042" y="2651371"/>
            <a:ext cx="201675" cy="200659"/>
          </a:xfrm>
          <a:prstGeom prst="rect">
            <a:avLst/>
          </a:prstGeom>
          <a:blipFill>
            <a:blip r:embed="rId17" cstate="print"/>
            <a:stretch>
              <a:fillRect/>
            </a:stretch>
          </a:blipFill>
        </p:spPr>
        <p:txBody>
          <a:bodyPr wrap="square" lIns="0" tIns="0" rIns="0" bIns="0" rtlCol="0"/>
          <a:lstStyle/>
          <a:p>
            <a:endParaRPr/>
          </a:p>
        </p:txBody>
      </p:sp>
      <p:sp>
        <p:nvSpPr>
          <p:cNvPr id="93" name="object 80">
            <a:extLst>
              <a:ext uri="{FF2B5EF4-FFF2-40B4-BE49-F238E27FC236}">
                <a16:creationId xmlns:a16="http://schemas.microsoft.com/office/drawing/2014/main" id="{BF6E8EFF-7846-48EC-BACB-B51AABDDC82A}"/>
              </a:ext>
            </a:extLst>
          </p:cNvPr>
          <p:cNvSpPr/>
          <p:nvPr/>
        </p:nvSpPr>
        <p:spPr>
          <a:xfrm>
            <a:off x="9874377" y="4203056"/>
            <a:ext cx="428625" cy="137795"/>
          </a:xfrm>
          <a:custGeom>
            <a:avLst/>
            <a:gdLst/>
            <a:ahLst/>
            <a:cxnLst/>
            <a:rect l="l" t="t" r="r" b="b"/>
            <a:pathLst>
              <a:path w="428625" h="137795">
                <a:moveTo>
                  <a:pt x="428243"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3" y="68707"/>
                </a:lnTo>
                <a:close/>
              </a:path>
            </a:pathLst>
          </a:custGeom>
          <a:ln w="25908">
            <a:solidFill>
              <a:srgbClr val="EF5A28"/>
            </a:solidFill>
          </a:ln>
        </p:spPr>
        <p:txBody>
          <a:bodyPr wrap="square" lIns="0" tIns="0" rIns="0" bIns="0" rtlCol="0"/>
          <a:lstStyle/>
          <a:p>
            <a:endParaRPr/>
          </a:p>
        </p:txBody>
      </p:sp>
      <p:sp>
        <p:nvSpPr>
          <p:cNvPr id="94" name="object 81">
            <a:extLst>
              <a:ext uri="{FF2B5EF4-FFF2-40B4-BE49-F238E27FC236}">
                <a16:creationId xmlns:a16="http://schemas.microsoft.com/office/drawing/2014/main" id="{463FEA20-3C22-4ADA-AAFC-F9213A1F2338}"/>
              </a:ext>
            </a:extLst>
          </p:cNvPr>
          <p:cNvSpPr/>
          <p:nvPr/>
        </p:nvSpPr>
        <p:spPr>
          <a:xfrm>
            <a:off x="9874377" y="4271763"/>
            <a:ext cx="428625" cy="754380"/>
          </a:xfrm>
          <a:custGeom>
            <a:avLst/>
            <a:gdLst/>
            <a:ahLst/>
            <a:cxnLst/>
            <a:rect l="l" t="t" r="r" b="b"/>
            <a:pathLst>
              <a:path w="428625" h="754379">
                <a:moveTo>
                  <a:pt x="428243" y="0"/>
                </a:moveTo>
                <a:lnTo>
                  <a:pt x="428243" y="685596"/>
                </a:lnTo>
                <a:lnTo>
                  <a:pt x="417326" y="707299"/>
                </a:lnTo>
                <a:lnTo>
                  <a:pt x="386925" y="726146"/>
                </a:lnTo>
                <a:lnTo>
                  <a:pt x="340571" y="741007"/>
                </a:lnTo>
                <a:lnTo>
                  <a:pt x="281793" y="750753"/>
                </a:lnTo>
                <a:lnTo>
                  <a:pt x="214122" y="754253"/>
                </a:lnTo>
                <a:lnTo>
                  <a:pt x="146450" y="750753"/>
                </a:lnTo>
                <a:lnTo>
                  <a:pt x="87672" y="741007"/>
                </a:lnTo>
                <a:lnTo>
                  <a:pt x="41318" y="726146"/>
                </a:lnTo>
                <a:lnTo>
                  <a:pt x="10917" y="707299"/>
                </a:lnTo>
                <a:lnTo>
                  <a:pt x="0" y="685596"/>
                </a:lnTo>
                <a:lnTo>
                  <a:pt x="0" y="0"/>
                </a:lnTo>
              </a:path>
            </a:pathLst>
          </a:custGeom>
          <a:ln w="25907">
            <a:solidFill>
              <a:srgbClr val="EF5A28"/>
            </a:solidFill>
          </a:ln>
        </p:spPr>
        <p:txBody>
          <a:bodyPr wrap="square" lIns="0" tIns="0" rIns="0" bIns="0" rtlCol="0"/>
          <a:lstStyle/>
          <a:p>
            <a:endParaRPr/>
          </a:p>
        </p:txBody>
      </p:sp>
      <p:sp>
        <p:nvSpPr>
          <p:cNvPr id="95" name="object 82">
            <a:extLst>
              <a:ext uri="{FF2B5EF4-FFF2-40B4-BE49-F238E27FC236}">
                <a16:creationId xmlns:a16="http://schemas.microsoft.com/office/drawing/2014/main" id="{92F1B7FC-BED2-4912-B3CE-BBC1AA0150B3}"/>
              </a:ext>
            </a:extLst>
          </p:cNvPr>
          <p:cNvSpPr/>
          <p:nvPr/>
        </p:nvSpPr>
        <p:spPr>
          <a:xfrm>
            <a:off x="9874377" y="4152637"/>
            <a:ext cx="428625" cy="808355"/>
          </a:xfrm>
          <a:custGeom>
            <a:avLst/>
            <a:gdLst/>
            <a:ahLst/>
            <a:cxnLst/>
            <a:rect l="l" t="t" r="r" b="b"/>
            <a:pathLst>
              <a:path w="428625" h="808354">
                <a:moveTo>
                  <a:pt x="0" y="0"/>
                </a:moveTo>
                <a:lnTo>
                  <a:pt x="0" y="794283"/>
                </a:lnTo>
                <a:lnTo>
                  <a:pt x="16829" y="799563"/>
                </a:lnTo>
                <a:lnTo>
                  <a:pt x="62722" y="803875"/>
                </a:lnTo>
                <a:lnTo>
                  <a:pt x="130784" y="806781"/>
                </a:lnTo>
                <a:lnTo>
                  <a:pt x="214122" y="807847"/>
                </a:lnTo>
                <a:lnTo>
                  <a:pt x="297459" y="806781"/>
                </a:lnTo>
                <a:lnTo>
                  <a:pt x="365521" y="803875"/>
                </a:lnTo>
                <a:lnTo>
                  <a:pt x="411414" y="799563"/>
                </a:lnTo>
                <a:lnTo>
                  <a:pt x="428243" y="794283"/>
                </a:lnTo>
                <a:lnTo>
                  <a:pt x="428243" y="13588"/>
                </a:lnTo>
                <a:lnTo>
                  <a:pt x="214122" y="13588"/>
                </a:lnTo>
                <a:lnTo>
                  <a:pt x="130784" y="12519"/>
                </a:lnTo>
                <a:lnTo>
                  <a:pt x="62722" y="9604"/>
                </a:lnTo>
                <a:lnTo>
                  <a:pt x="16829" y="5284"/>
                </a:lnTo>
                <a:lnTo>
                  <a:pt x="0" y="0"/>
                </a:lnTo>
                <a:close/>
              </a:path>
              <a:path w="428625" h="808354">
                <a:moveTo>
                  <a:pt x="428243" y="0"/>
                </a:moveTo>
                <a:lnTo>
                  <a:pt x="411414" y="5284"/>
                </a:lnTo>
                <a:lnTo>
                  <a:pt x="365521" y="9604"/>
                </a:lnTo>
                <a:lnTo>
                  <a:pt x="297459" y="12519"/>
                </a:lnTo>
                <a:lnTo>
                  <a:pt x="214122" y="13588"/>
                </a:lnTo>
                <a:lnTo>
                  <a:pt x="428243" y="13588"/>
                </a:lnTo>
                <a:lnTo>
                  <a:pt x="428243" y="0"/>
                </a:lnTo>
                <a:close/>
              </a:path>
            </a:pathLst>
          </a:custGeom>
          <a:solidFill>
            <a:srgbClr val="FFFFFF"/>
          </a:solidFill>
        </p:spPr>
        <p:txBody>
          <a:bodyPr wrap="square" lIns="0" tIns="0" rIns="0" bIns="0" rtlCol="0"/>
          <a:lstStyle/>
          <a:p>
            <a:endParaRPr/>
          </a:p>
        </p:txBody>
      </p:sp>
      <p:sp>
        <p:nvSpPr>
          <p:cNvPr id="96" name="object 83">
            <a:extLst>
              <a:ext uri="{FF2B5EF4-FFF2-40B4-BE49-F238E27FC236}">
                <a16:creationId xmlns:a16="http://schemas.microsoft.com/office/drawing/2014/main" id="{1BC46651-D1E1-4096-924E-46745832EB3B}"/>
              </a:ext>
            </a:extLst>
          </p:cNvPr>
          <p:cNvSpPr/>
          <p:nvPr/>
        </p:nvSpPr>
        <p:spPr>
          <a:xfrm>
            <a:off x="9874377" y="4152637"/>
            <a:ext cx="428625" cy="0"/>
          </a:xfrm>
          <a:custGeom>
            <a:avLst/>
            <a:gdLst/>
            <a:ahLst/>
            <a:cxnLst/>
            <a:rect l="l" t="t" r="r" b="b"/>
            <a:pathLst>
              <a:path w="428625">
                <a:moveTo>
                  <a:pt x="0" y="0"/>
                </a:moveTo>
                <a:lnTo>
                  <a:pt x="428243" y="0"/>
                </a:lnTo>
              </a:path>
            </a:pathLst>
          </a:custGeom>
          <a:ln w="27177">
            <a:solidFill>
              <a:srgbClr val="FFFFFF"/>
            </a:solidFill>
          </a:ln>
        </p:spPr>
        <p:txBody>
          <a:bodyPr wrap="square" lIns="0" tIns="0" rIns="0" bIns="0" rtlCol="0"/>
          <a:lstStyle/>
          <a:p>
            <a:endParaRPr/>
          </a:p>
        </p:txBody>
      </p:sp>
      <p:sp>
        <p:nvSpPr>
          <p:cNvPr id="97" name="object 84">
            <a:extLst>
              <a:ext uri="{FF2B5EF4-FFF2-40B4-BE49-F238E27FC236}">
                <a16:creationId xmlns:a16="http://schemas.microsoft.com/office/drawing/2014/main" id="{9DCCCE96-7A2B-4A25-837B-7BA43F8868B0}"/>
              </a:ext>
            </a:extLst>
          </p:cNvPr>
          <p:cNvSpPr/>
          <p:nvPr/>
        </p:nvSpPr>
        <p:spPr>
          <a:xfrm>
            <a:off x="9874377" y="4139048"/>
            <a:ext cx="428625" cy="27305"/>
          </a:xfrm>
          <a:custGeom>
            <a:avLst/>
            <a:gdLst/>
            <a:ahLst/>
            <a:cxnLst/>
            <a:rect l="l" t="t" r="r" b="b"/>
            <a:pathLst>
              <a:path w="428625" h="27304">
                <a:moveTo>
                  <a:pt x="428243"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3" y="13588"/>
                </a:lnTo>
                <a:close/>
              </a:path>
            </a:pathLst>
          </a:custGeom>
          <a:ln w="25907">
            <a:solidFill>
              <a:srgbClr val="EF5A28"/>
            </a:solidFill>
          </a:ln>
        </p:spPr>
        <p:txBody>
          <a:bodyPr wrap="square" lIns="0" tIns="0" rIns="0" bIns="0" rtlCol="0"/>
          <a:lstStyle/>
          <a:p>
            <a:endParaRPr/>
          </a:p>
        </p:txBody>
      </p:sp>
      <p:sp>
        <p:nvSpPr>
          <p:cNvPr id="98" name="object 85">
            <a:extLst>
              <a:ext uri="{FF2B5EF4-FFF2-40B4-BE49-F238E27FC236}">
                <a16:creationId xmlns:a16="http://schemas.microsoft.com/office/drawing/2014/main" id="{B920FC25-E911-4513-9BE3-FBED0CD838D1}"/>
              </a:ext>
            </a:extLst>
          </p:cNvPr>
          <p:cNvSpPr/>
          <p:nvPr/>
        </p:nvSpPr>
        <p:spPr>
          <a:xfrm>
            <a:off x="9874377" y="4152637"/>
            <a:ext cx="428625" cy="808355"/>
          </a:xfrm>
          <a:custGeom>
            <a:avLst/>
            <a:gdLst/>
            <a:ahLst/>
            <a:cxnLst/>
            <a:rect l="l" t="t" r="r" b="b"/>
            <a:pathLst>
              <a:path w="428625" h="808354">
                <a:moveTo>
                  <a:pt x="428243" y="0"/>
                </a:moveTo>
                <a:lnTo>
                  <a:pt x="428243" y="794283"/>
                </a:lnTo>
                <a:lnTo>
                  <a:pt x="411414" y="799563"/>
                </a:lnTo>
                <a:lnTo>
                  <a:pt x="365521" y="803875"/>
                </a:lnTo>
                <a:lnTo>
                  <a:pt x="297459" y="806781"/>
                </a:lnTo>
                <a:lnTo>
                  <a:pt x="214122" y="807847"/>
                </a:lnTo>
                <a:lnTo>
                  <a:pt x="130784" y="806781"/>
                </a:lnTo>
                <a:lnTo>
                  <a:pt x="62722" y="803875"/>
                </a:lnTo>
                <a:lnTo>
                  <a:pt x="16829" y="799563"/>
                </a:lnTo>
                <a:lnTo>
                  <a:pt x="0" y="794283"/>
                </a:lnTo>
                <a:lnTo>
                  <a:pt x="0" y="0"/>
                </a:lnTo>
              </a:path>
            </a:pathLst>
          </a:custGeom>
          <a:ln w="25908">
            <a:solidFill>
              <a:srgbClr val="EF5A28"/>
            </a:solidFill>
          </a:ln>
        </p:spPr>
        <p:txBody>
          <a:bodyPr wrap="square" lIns="0" tIns="0" rIns="0" bIns="0" rtlCol="0"/>
          <a:lstStyle/>
          <a:p>
            <a:endParaRPr/>
          </a:p>
        </p:txBody>
      </p:sp>
      <p:sp>
        <p:nvSpPr>
          <p:cNvPr id="99" name="object 86">
            <a:extLst>
              <a:ext uri="{FF2B5EF4-FFF2-40B4-BE49-F238E27FC236}">
                <a16:creationId xmlns:a16="http://schemas.microsoft.com/office/drawing/2014/main" id="{AF2092EE-B960-4A55-AD88-EE3E275BABB1}"/>
              </a:ext>
            </a:extLst>
          </p:cNvPr>
          <p:cNvSpPr/>
          <p:nvPr/>
        </p:nvSpPr>
        <p:spPr>
          <a:xfrm>
            <a:off x="9874377" y="4900667"/>
            <a:ext cx="428625" cy="131445"/>
          </a:xfrm>
          <a:custGeom>
            <a:avLst/>
            <a:gdLst/>
            <a:ahLst/>
            <a:cxnLst/>
            <a:rect l="l" t="t" r="r" b="b"/>
            <a:pathLst>
              <a:path w="428625" h="131445">
                <a:moveTo>
                  <a:pt x="0" y="0"/>
                </a:moveTo>
                <a:lnTo>
                  <a:pt x="0" y="87630"/>
                </a:lnTo>
                <a:lnTo>
                  <a:pt x="10917" y="101477"/>
                </a:lnTo>
                <a:lnTo>
                  <a:pt x="41318" y="113504"/>
                </a:lnTo>
                <a:lnTo>
                  <a:pt x="87672" y="122989"/>
                </a:lnTo>
                <a:lnTo>
                  <a:pt x="146450" y="129210"/>
                </a:lnTo>
                <a:lnTo>
                  <a:pt x="214122" y="131445"/>
                </a:lnTo>
                <a:lnTo>
                  <a:pt x="281793" y="129210"/>
                </a:lnTo>
                <a:lnTo>
                  <a:pt x="340571" y="122989"/>
                </a:lnTo>
                <a:lnTo>
                  <a:pt x="386925" y="113504"/>
                </a:lnTo>
                <a:lnTo>
                  <a:pt x="417326" y="101477"/>
                </a:lnTo>
                <a:lnTo>
                  <a:pt x="428243" y="87630"/>
                </a:lnTo>
                <a:lnTo>
                  <a:pt x="428243" y="43815"/>
                </a:lnTo>
                <a:lnTo>
                  <a:pt x="214122" y="43815"/>
                </a:lnTo>
                <a:lnTo>
                  <a:pt x="146450" y="41580"/>
                </a:lnTo>
                <a:lnTo>
                  <a:pt x="87672" y="35359"/>
                </a:lnTo>
                <a:lnTo>
                  <a:pt x="41318" y="25874"/>
                </a:lnTo>
                <a:lnTo>
                  <a:pt x="10917" y="13847"/>
                </a:lnTo>
                <a:lnTo>
                  <a:pt x="0" y="0"/>
                </a:lnTo>
                <a:close/>
              </a:path>
              <a:path w="428625" h="131445">
                <a:moveTo>
                  <a:pt x="428243" y="0"/>
                </a:moveTo>
                <a:lnTo>
                  <a:pt x="386925" y="25874"/>
                </a:lnTo>
                <a:lnTo>
                  <a:pt x="340571" y="35359"/>
                </a:lnTo>
                <a:lnTo>
                  <a:pt x="281793" y="41580"/>
                </a:lnTo>
                <a:lnTo>
                  <a:pt x="214122" y="43815"/>
                </a:lnTo>
                <a:lnTo>
                  <a:pt x="428243" y="43815"/>
                </a:lnTo>
                <a:lnTo>
                  <a:pt x="428243" y="0"/>
                </a:lnTo>
                <a:close/>
              </a:path>
            </a:pathLst>
          </a:custGeom>
          <a:solidFill>
            <a:srgbClr val="FFFFFF"/>
          </a:solidFill>
        </p:spPr>
        <p:txBody>
          <a:bodyPr wrap="square" lIns="0" tIns="0" rIns="0" bIns="0" rtlCol="0"/>
          <a:lstStyle/>
          <a:p>
            <a:endParaRPr/>
          </a:p>
        </p:txBody>
      </p:sp>
      <p:sp>
        <p:nvSpPr>
          <p:cNvPr id="100" name="object 87">
            <a:extLst>
              <a:ext uri="{FF2B5EF4-FFF2-40B4-BE49-F238E27FC236}">
                <a16:creationId xmlns:a16="http://schemas.microsoft.com/office/drawing/2014/main" id="{97473DAE-3F4F-4EE1-BE43-940CEDD70394}"/>
              </a:ext>
            </a:extLst>
          </p:cNvPr>
          <p:cNvSpPr/>
          <p:nvPr/>
        </p:nvSpPr>
        <p:spPr>
          <a:xfrm>
            <a:off x="9874377" y="4856853"/>
            <a:ext cx="428625" cy="87630"/>
          </a:xfrm>
          <a:custGeom>
            <a:avLst/>
            <a:gdLst/>
            <a:ahLst/>
            <a:cxnLst/>
            <a:rect l="l" t="t" r="r" b="b"/>
            <a:pathLst>
              <a:path w="428625" h="87629">
                <a:moveTo>
                  <a:pt x="214122" y="0"/>
                </a:moveTo>
                <a:lnTo>
                  <a:pt x="146450" y="2234"/>
                </a:lnTo>
                <a:lnTo>
                  <a:pt x="87672" y="8455"/>
                </a:lnTo>
                <a:lnTo>
                  <a:pt x="41318" y="17940"/>
                </a:lnTo>
                <a:lnTo>
                  <a:pt x="0" y="43815"/>
                </a:lnTo>
                <a:lnTo>
                  <a:pt x="10917" y="57662"/>
                </a:lnTo>
                <a:lnTo>
                  <a:pt x="41318" y="69689"/>
                </a:lnTo>
                <a:lnTo>
                  <a:pt x="87672" y="79174"/>
                </a:lnTo>
                <a:lnTo>
                  <a:pt x="146450" y="85395"/>
                </a:lnTo>
                <a:lnTo>
                  <a:pt x="214122" y="87630"/>
                </a:lnTo>
                <a:lnTo>
                  <a:pt x="281793" y="85395"/>
                </a:lnTo>
                <a:lnTo>
                  <a:pt x="340571" y="79174"/>
                </a:lnTo>
                <a:lnTo>
                  <a:pt x="386925" y="69689"/>
                </a:lnTo>
                <a:lnTo>
                  <a:pt x="417326" y="57662"/>
                </a:lnTo>
                <a:lnTo>
                  <a:pt x="428243" y="43815"/>
                </a:lnTo>
                <a:lnTo>
                  <a:pt x="417326" y="29967"/>
                </a:lnTo>
                <a:lnTo>
                  <a:pt x="386925" y="17940"/>
                </a:lnTo>
                <a:lnTo>
                  <a:pt x="340571" y="8455"/>
                </a:lnTo>
                <a:lnTo>
                  <a:pt x="281793" y="2234"/>
                </a:lnTo>
                <a:lnTo>
                  <a:pt x="214122" y="0"/>
                </a:lnTo>
                <a:close/>
              </a:path>
            </a:pathLst>
          </a:custGeom>
          <a:solidFill>
            <a:srgbClr val="FFFFFF"/>
          </a:solidFill>
        </p:spPr>
        <p:txBody>
          <a:bodyPr wrap="square" lIns="0" tIns="0" rIns="0" bIns="0" rtlCol="0"/>
          <a:lstStyle/>
          <a:p>
            <a:endParaRPr/>
          </a:p>
        </p:txBody>
      </p:sp>
      <p:sp>
        <p:nvSpPr>
          <p:cNvPr id="101" name="object 88">
            <a:extLst>
              <a:ext uri="{FF2B5EF4-FFF2-40B4-BE49-F238E27FC236}">
                <a16:creationId xmlns:a16="http://schemas.microsoft.com/office/drawing/2014/main" id="{4B89D70D-4B75-43C3-B0B1-FB9D4E646AD2}"/>
              </a:ext>
            </a:extLst>
          </p:cNvPr>
          <p:cNvSpPr/>
          <p:nvPr/>
        </p:nvSpPr>
        <p:spPr>
          <a:xfrm>
            <a:off x="9874377" y="4856853"/>
            <a:ext cx="428625" cy="87630"/>
          </a:xfrm>
          <a:custGeom>
            <a:avLst/>
            <a:gdLst/>
            <a:ahLst/>
            <a:cxnLst/>
            <a:rect l="l" t="t" r="r" b="b"/>
            <a:pathLst>
              <a:path w="428625" h="87629">
                <a:moveTo>
                  <a:pt x="428243" y="43815"/>
                </a:moveTo>
                <a:lnTo>
                  <a:pt x="386925" y="69689"/>
                </a:lnTo>
                <a:lnTo>
                  <a:pt x="340571" y="79174"/>
                </a:lnTo>
                <a:lnTo>
                  <a:pt x="281793" y="85395"/>
                </a:lnTo>
                <a:lnTo>
                  <a:pt x="214122" y="87630"/>
                </a:lnTo>
                <a:lnTo>
                  <a:pt x="146450" y="85395"/>
                </a:lnTo>
                <a:lnTo>
                  <a:pt x="87672" y="79174"/>
                </a:lnTo>
                <a:lnTo>
                  <a:pt x="41318" y="69689"/>
                </a:lnTo>
                <a:lnTo>
                  <a:pt x="10917" y="57662"/>
                </a:lnTo>
                <a:lnTo>
                  <a:pt x="0" y="43815"/>
                </a:lnTo>
                <a:lnTo>
                  <a:pt x="10917" y="29967"/>
                </a:lnTo>
                <a:lnTo>
                  <a:pt x="41318" y="17940"/>
                </a:lnTo>
                <a:lnTo>
                  <a:pt x="87672" y="8455"/>
                </a:lnTo>
                <a:lnTo>
                  <a:pt x="146450" y="2234"/>
                </a:lnTo>
                <a:lnTo>
                  <a:pt x="214122" y="0"/>
                </a:lnTo>
                <a:lnTo>
                  <a:pt x="281793" y="2234"/>
                </a:lnTo>
                <a:lnTo>
                  <a:pt x="340571" y="8455"/>
                </a:lnTo>
                <a:lnTo>
                  <a:pt x="386925" y="17940"/>
                </a:lnTo>
                <a:lnTo>
                  <a:pt x="417326" y="29967"/>
                </a:lnTo>
                <a:lnTo>
                  <a:pt x="428243" y="43815"/>
                </a:lnTo>
                <a:close/>
              </a:path>
            </a:pathLst>
          </a:custGeom>
          <a:ln w="25907">
            <a:solidFill>
              <a:srgbClr val="EF5A28"/>
            </a:solidFill>
          </a:ln>
        </p:spPr>
        <p:txBody>
          <a:bodyPr wrap="square" lIns="0" tIns="0" rIns="0" bIns="0" rtlCol="0"/>
          <a:lstStyle/>
          <a:p>
            <a:endParaRPr/>
          </a:p>
        </p:txBody>
      </p:sp>
      <p:sp>
        <p:nvSpPr>
          <p:cNvPr id="102" name="object 89">
            <a:extLst>
              <a:ext uri="{FF2B5EF4-FFF2-40B4-BE49-F238E27FC236}">
                <a16:creationId xmlns:a16="http://schemas.microsoft.com/office/drawing/2014/main" id="{29220A2B-F78F-4A99-9B8A-893435C0B717}"/>
              </a:ext>
            </a:extLst>
          </p:cNvPr>
          <p:cNvSpPr/>
          <p:nvPr/>
        </p:nvSpPr>
        <p:spPr>
          <a:xfrm>
            <a:off x="9874377" y="4900667"/>
            <a:ext cx="428625" cy="131445"/>
          </a:xfrm>
          <a:custGeom>
            <a:avLst/>
            <a:gdLst/>
            <a:ahLst/>
            <a:cxnLst/>
            <a:rect l="l" t="t" r="r" b="b"/>
            <a:pathLst>
              <a:path w="428625" h="131445">
                <a:moveTo>
                  <a:pt x="428243" y="0"/>
                </a:moveTo>
                <a:lnTo>
                  <a:pt x="428243" y="87630"/>
                </a:lnTo>
                <a:lnTo>
                  <a:pt x="417326" y="101477"/>
                </a:lnTo>
                <a:lnTo>
                  <a:pt x="386925" y="113504"/>
                </a:lnTo>
                <a:lnTo>
                  <a:pt x="340571" y="122989"/>
                </a:lnTo>
                <a:lnTo>
                  <a:pt x="281793" y="129210"/>
                </a:lnTo>
                <a:lnTo>
                  <a:pt x="214122" y="131445"/>
                </a:lnTo>
                <a:lnTo>
                  <a:pt x="146450" y="129210"/>
                </a:lnTo>
                <a:lnTo>
                  <a:pt x="87672" y="122989"/>
                </a:lnTo>
                <a:lnTo>
                  <a:pt x="41318" y="113504"/>
                </a:lnTo>
                <a:lnTo>
                  <a:pt x="10917" y="101477"/>
                </a:lnTo>
                <a:lnTo>
                  <a:pt x="0" y="87630"/>
                </a:lnTo>
                <a:lnTo>
                  <a:pt x="0" y="0"/>
                </a:lnTo>
              </a:path>
            </a:pathLst>
          </a:custGeom>
          <a:ln w="25908">
            <a:solidFill>
              <a:srgbClr val="EF5A28"/>
            </a:solidFill>
          </a:ln>
        </p:spPr>
        <p:txBody>
          <a:bodyPr wrap="square" lIns="0" tIns="0" rIns="0" bIns="0" rtlCol="0"/>
          <a:lstStyle/>
          <a:p>
            <a:endParaRPr/>
          </a:p>
        </p:txBody>
      </p:sp>
      <p:sp>
        <p:nvSpPr>
          <p:cNvPr id="103" name="object 90">
            <a:extLst>
              <a:ext uri="{FF2B5EF4-FFF2-40B4-BE49-F238E27FC236}">
                <a16:creationId xmlns:a16="http://schemas.microsoft.com/office/drawing/2014/main" id="{7072F684-CCF4-48BE-AA02-FD2D61905ACF}"/>
              </a:ext>
            </a:extLst>
          </p:cNvPr>
          <p:cNvSpPr/>
          <p:nvPr/>
        </p:nvSpPr>
        <p:spPr>
          <a:xfrm>
            <a:off x="9929749" y="3945247"/>
            <a:ext cx="108585" cy="332740"/>
          </a:xfrm>
          <a:custGeom>
            <a:avLst/>
            <a:gdLst/>
            <a:ahLst/>
            <a:cxnLst/>
            <a:rect l="l" t="t" r="r" b="b"/>
            <a:pathLst>
              <a:path w="108584" h="332739">
                <a:moveTo>
                  <a:pt x="0" y="9143"/>
                </a:moveTo>
                <a:lnTo>
                  <a:pt x="63753" y="323976"/>
                </a:lnTo>
                <a:lnTo>
                  <a:pt x="66482" y="328344"/>
                </a:lnTo>
                <a:lnTo>
                  <a:pt x="72056" y="331200"/>
                </a:lnTo>
                <a:lnTo>
                  <a:pt x="79702" y="332317"/>
                </a:lnTo>
                <a:lnTo>
                  <a:pt x="88645" y="331469"/>
                </a:lnTo>
                <a:lnTo>
                  <a:pt x="97137" y="328801"/>
                </a:lnTo>
                <a:lnTo>
                  <a:pt x="103711" y="324786"/>
                </a:lnTo>
                <a:lnTo>
                  <a:pt x="107737" y="319986"/>
                </a:lnTo>
                <a:lnTo>
                  <a:pt x="108584" y="314959"/>
                </a:lnTo>
                <a:lnTo>
                  <a:pt x="48366" y="17466"/>
                </a:lnTo>
                <a:lnTo>
                  <a:pt x="15930" y="17466"/>
                </a:lnTo>
                <a:lnTo>
                  <a:pt x="8254" y="16319"/>
                </a:lnTo>
                <a:lnTo>
                  <a:pt x="2674" y="13458"/>
                </a:lnTo>
                <a:lnTo>
                  <a:pt x="0" y="9143"/>
                </a:lnTo>
                <a:close/>
              </a:path>
              <a:path w="108584" h="332739">
                <a:moveTo>
                  <a:pt x="44830" y="0"/>
                </a:moveTo>
                <a:lnTo>
                  <a:pt x="15930" y="17466"/>
                </a:lnTo>
                <a:lnTo>
                  <a:pt x="48366" y="17466"/>
                </a:lnTo>
                <a:lnTo>
                  <a:pt x="44830" y="0"/>
                </a:lnTo>
                <a:close/>
              </a:path>
            </a:pathLst>
          </a:custGeom>
          <a:solidFill>
            <a:srgbClr val="FFFFFF"/>
          </a:solidFill>
        </p:spPr>
        <p:txBody>
          <a:bodyPr wrap="square" lIns="0" tIns="0" rIns="0" bIns="0" rtlCol="0"/>
          <a:lstStyle/>
          <a:p>
            <a:endParaRPr/>
          </a:p>
        </p:txBody>
      </p:sp>
      <p:sp>
        <p:nvSpPr>
          <p:cNvPr id="104" name="object 91">
            <a:extLst>
              <a:ext uri="{FF2B5EF4-FFF2-40B4-BE49-F238E27FC236}">
                <a16:creationId xmlns:a16="http://schemas.microsoft.com/office/drawing/2014/main" id="{6296610D-0929-4A98-A847-0E34CA4C4CF3}"/>
              </a:ext>
            </a:extLst>
          </p:cNvPr>
          <p:cNvSpPr/>
          <p:nvPr/>
        </p:nvSpPr>
        <p:spPr>
          <a:xfrm>
            <a:off x="9929749" y="3936924"/>
            <a:ext cx="45085" cy="26034"/>
          </a:xfrm>
          <a:custGeom>
            <a:avLst/>
            <a:gdLst/>
            <a:ahLst/>
            <a:cxnLst/>
            <a:rect l="l" t="t" r="r" b="b"/>
            <a:pathLst>
              <a:path w="45084" h="26035">
                <a:moveTo>
                  <a:pt x="28828" y="0"/>
                </a:moveTo>
                <a:lnTo>
                  <a:pt x="0" y="17466"/>
                </a:lnTo>
                <a:lnTo>
                  <a:pt x="2674" y="21780"/>
                </a:lnTo>
                <a:lnTo>
                  <a:pt x="8254" y="24641"/>
                </a:lnTo>
                <a:lnTo>
                  <a:pt x="15930" y="25788"/>
                </a:lnTo>
                <a:lnTo>
                  <a:pt x="24891" y="24959"/>
                </a:lnTo>
                <a:lnTo>
                  <a:pt x="33383" y="22234"/>
                </a:lnTo>
                <a:lnTo>
                  <a:pt x="39957" y="18212"/>
                </a:lnTo>
                <a:lnTo>
                  <a:pt x="43983" y="13404"/>
                </a:lnTo>
                <a:lnTo>
                  <a:pt x="44830" y="8322"/>
                </a:lnTo>
                <a:lnTo>
                  <a:pt x="42084" y="4008"/>
                </a:lnTo>
                <a:lnTo>
                  <a:pt x="36480" y="1146"/>
                </a:lnTo>
                <a:lnTo>
                  <a:pt x="28828" y="0"/>
                </a:lnTo>
                <a:close/>
              </a:path>
            </a:pathLst>
          </a:custGeom>
          <a:solidFill>
            <a:srgbClr val="FFFFFF"/>
          </a:solidFill>
        </p:spPr>
        <p:txBody>
          <a:bodyPr wrap="square" lIns="0" tIns="0" rIns="0" bIns="0" rtlCol="0"/>
          <a:lstStyle/>
          <a:p>
            <a:endParaRPr/>
          </a:p>
        </p:txBody>
      </p:sp>
      <p:sp>
        <p:nvSpPr>
          <p:cNvPr id="105" name="object 92">
            <a:extLst>
              <a:ext uri="{FF2B5EF4-FFF2-40B4-BE49-F238E27FC236}">
                <a16:creationId xmlns:a16="http://schemas.microsoft.com/office/drawing/2014/main" id="{61F6E21B-711A-41E7-9F9E-D558A3549D2F}"/>
              </a:ext>
            </a:extLst>
          </p:cNvPr>
          <p:cNvSpPr/>
          <p:nvPr/>
        </p:nvSpPr>
        <p:spPr>
          <a:xfrm>
            <a:off x="9929749" y="3936924"/>
            <a:ext cx="45085" cy="26034"/>
          </a:xfrm>
          <a:custGeom>
            <a:avLst/>
            <a:gdLst/>
            <a:ahLst/>
            <a:cxnLst/>
            <a:rect l="l" t="t" r="r" b="b"/>
            <a:pathLst>
              <a:path w="45084" h="26035">
                <a:moveTo>
                  <a:pt x="0" y="17466"/>
                </a:moveTo>
                <a:lnTo>
                  <a:pt x="2674" y="21780"/>
                </a:lnTo>
                <a:lnTo>
                  <a:pt x="8254" y="24641"/>
                </a:lnTo>
                <a:lnTo>
                  <a:pt x="15930" y="25788"/>
                </a:lnTo>
                <a:lnTo>
                  <a:pt x="24891" y="24959"/>
                </a:lnTo>
                <a:lnTo>
                  <a:pt x="33383" y="22234"/>
                </a:lnTo>
                <a:lnTo>
                  <a:pt x="39957" y="18212"/>
                </a:lnTo>
                <a:lnTo>
                  <a:pt x="43983" y="13404"/>
                </a:lnTo>
                <a:lnTo>
                  <a:pt x="44830" y="8322"/>
                </a:lnTo>
                <a:lnTo>
                  <a:pt x="42102" y="4008"/>
                </a:lnTo>
                <a:lnTo>
                  <a:pt x="36528" y="1146"/>
                </a:lnTo>
                <a:lnTo>
                  <a:pt x="28882" y="0"/>
                </a:lnTo>
                <a:lnTo>
                  <a:pt x="19938" y="829"/>
                </a:lnTo>
                <a:lnTo>
                  <a:pt x="11429" y="3554"/>
                </a:lnTo>
                <a:lnTo>
                  <a:pt x="4825" y="7576"/>
                </a:lnTo>
                <a:lnTo>
                  <a:pt x="793" y="12384"/>
                </a:lnTo>
                <a:lnTo>
                  <a:pt x="0" y="17466"/>
                </a:lnTo>
                <a:close/>
              </a:path>
            </a:pathLst>
          </a:custGeom>
          <a:ln w="12700">
            <a:solidFill>
              <a:srgbClr val="EF5A28"/>
            </a:solidFill>
          </a:ln>
        </p:spPr>
        <p:txBody>
          <a:bodyPr wrap="square" lIns="0" tIns="0" rIns="0" bIns="0" rtlCol="0"/>
          <a:lstStyle/>
          <a:p>
            <a:endParaRPr/>
          </a:p>
        </p:txBody>
      </p:sp>
      <p:sp>
        <p:nvSpPr>
          <p:cNvPr id="106" name="object 93">
            <a:extLst>
              <a:ext uri="{FF2B5EF4-FFF2-40B4-BE49-F238E27FC236}">
                <a16:creationId xmlns:a16="http://schemas.microsoft.com/office/drawing/2014/main" id="{C277D482-5C93-4275-91F0-83126A594DCB}"/>
              </a:ext>
            </a:extLst>
          </p:cNvPr>
          <p:cNvSpPr/>
          <p:nvPr/>
        </p:nvSpPr>
        <p:spPr>
          <a:xfrm>
            <a:off x="9929749" y="3945247"/>
            <a:ext cx="108585" cy="332740"/>
          </a:xfrm>
          <a:custGeom>
            <a:avLst/>
            <a:gdLst/>
            <a:ahLst/>
            <a:cxnLst/>
            <a:rect l="l" t="t" r="r" b="b"/>
            <a:pathLst>
              <a:path w="108584" h="332739">
                <a:moveTo>
                  <a:pt x="0" y="9143"/>
                </a:moveTo>
                <a:lnTo>
                  <a:pt x="63753" y="323976"/>
                </a:lnTo>
                <a:lnTo>
                  <a:pt x="66482" y="328344"/>
                </a:lnTo>
                <a:lnTo>
                  <a:pt x="72056" y="331200"/>
                </a:lnTo>
                <a:lnTo>
                  <a:pt x="79702" y="332317"/>
                </a:lnTo>
                <a:lnTo>
                  <a:pt x="88645" y="331469"/>
                </a:lnTo>
                <a:lnTo>
                  <a:pt x="97137" y="328801"/>
                </a:lnTo>
                <a:lnTo>
                  <a:pt x="103711" y="324786"/>
                </a:lnTo>
                <a:lnTo>
                  <a:pt x="107737" y="319986"/>
                </a:lnTo>
                <a:lnTo>
                  <a:pt x="108584" y="314959"/>
                </a:lnTo>
                <a:lnTo>
                  <a:pt x="44830" y="0"/>
                </a:lnTo>
              </a:path>
            </a:pathLst>
          </a:custGeom>
          <a:ln w="12700">
            <a:solidFill>
              <a:srgbClr val="EF5A28"/>
            </a:solidFill>
          </a:ln>
        </p:spPr>
        <p:txBody>
          <a:bodyPr wrap="square" lIns="0" tIns="0" rIns="0" bIns="0" rtlCol="0"/>
          <a:lstStyle/>
          <a:p>
            <a:endParaRPr/>
          </a:p>
        </p:txBody>
      </p:sp>
      <p:sp>
        <p:nvSpPr>
          <p:cNvPr id="107" name="object 94">
            <a:extLst>
              <a:ext uri="{FF2B5EF4-FFF2-40B4-BE49-F238E27FC236}">
                <a16:creationId xmlns:a16="http://schemas.microsoft.com/office/drawing/2014/main" id="{E0C7E2BA-150B-4B8C-BF9C-7CDEB93A5A39}"/>
              </a:ext>
            </a:extLst>
          </p:cNvPr>
          <p:cNvSpPr/>
          <p:nvPr/>
        </p:nvSpPr>
        <p:spPr>
          <a:xfrm>
            <a:off x="9882758" y="4251062"/>
            <a:ext cx="408431" cy="688847"/>
          </a:xfrm>
          <a:prstGeom prst="rect">
            <a:avLst/>
          </a:prstGeom>
          <a:blipFill>
            <a:blip r:embed="rId18" cstate="print"/>
            <a:stretch>
              <a:fillRect/>
            </a:stretch>
          </a:blipFill>
        </p:spPr>
        <p:txBody>
          <a:bodyPr wrap="square" lIns="0" tIns="0" rIns="0" bIns="0" rtlCol="0"/>
          <a:lstStyle/>
          <a:p>
            <a:endParaRPr/>
          </a:p>
        </p:txBody>
      </p:sp>
      <p:sp>
        <p:nvSpPr>
          <p:cNvPr id="108" name="object 95">
            <a:extLst>
              <a:ext uri="{FF2B5EF4-FFF2-40B4-BE49-F238E27FC236}">
                <a16:creationId xmlns:a16="http://schemas.microsoft.com/office/drawing/2014/main" id="{B1FD742E-B9B1-477E-9DBA-FD456CEC28FF}"/>
              </a:ext>
            </a:extLst>
          </p:cNvPr>
          <p:cNvSpPr/>
          <p:nvPr/>
        </p:nvSpPr>
        <p:spPr>
          <a:xfrm>
            <a:off x="9966325" y="4165211"/>
            <a:ext cx="70485" cy="3175"/>
          </a:xfrm>
          <a:custGeom>
            <a:avLst/>
            <a:gdLst/>
            <a:ahLst/>
            <a:cxnLst/>
            <a:rect l="l" t="t" r="r" b="b"/>
            <a:pathLst>
              <a:path w="70484" h="3175">
                <a:moveTo>
                  <a:pt x="69976" y="2540"/>
                </a:moveTo>
                <a:lnTo>
                  <a:pt x="51935" y="3089"/>
                </a:lnTo>
                <a:lnTo>
                  <a:pt x="34131" y="2841"/>
                </a:lnTo>
                <a:lnTo>
                  <a:pt x="16756" y="1807"/>
                </a:lnTo>
                <a:lnTo>
                  <a:pt x="0" y="0"/>
                </a:lnTo>
              </a:path>
            </a:pathLst>
          </a:custGeom>
          <a:ln w="25400">
            <a:solidFill>
              <a:srgbClr val="EF5A28"/>
            </a:solidFill>
          </a:ln>
        </p:spPr>
        <p:txBody>
          <a:bodyPr wrap="square" lIns="0" tIns="0" rIns="0" bIns="0" rtlCol="0"/>
          <a:lstStyle/>
          <a:p>
            <a:endParaRPr/>
          </a:p>
        </p:txBody>
      </p:sp>
      <p:sp>
        <p:nvSpPr>
          <p:cNvPr id="109" name="object 96">
            <a:extLst>
              <a:ext uri="{FF2B5EF4-FFF2-40B4-BE49-F238E27FC236}">
                <a16:creationId xmlns:a16="http://schemas.microsoft.com/office/drawing/2014/main" id="{FAD0B419-0B26-45C7-BEF8-71CAD4E18F28}"/>
              </a:ext>
            </a:extLst>
          </p:cNvPr>
          <p:cNvSpPr/>
          <p:nvPr/>
        </p:nvSpPr>
        <p:spPr>
          <a:xfrm>
            <a:off x="9874377" y="4139048"/>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10" name="object 97">
            <a:extLst>
              <a:ext uri="{FF2B5EF4-FFF2-40B4-BE49-F238E27FC236}">
                <a16:creationId xmlns:a16="http://schemas.microsoft.com/office/drawing/2014/main" id="{54657D84-9916-42D7-A774-4E9B01349D51}"/>
              </a:ext>
            </a:extLst>
          </p:cNvPr>
          <p:cNvSpPr/>
          <p:nvPr/>
        </p:nvSpPr>
        <p:spPr>
          <a:xfrm>
            <a:off x="10302620" y="4145144"/>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11" name="object 98">
            <a:extLst>
              <a:ext uri="{FF2B5EF4-FFF2-40B4-BE49-F238E27FC236}">
                <a16:creationId xmlns:a16="http://schemas.microsoft.com/office/drawing/2014/main" id="{F286EEE7-ABD5-43FA-8365-6791BA50E1E9}"/>
              </a:ext>
            </a:extLst>
          </p:cNvPr>
          <p:cNvSpPr/>
          <p:nvPr/>
        </p:nvSpPr>
        <p:spPr>
          <a:xfrm>
            <a:off x="10201782" y="4045830"/>
            <a:ext cx="200151" cy="200660"/>
          </a:xfrm>
          <a:prstGeom prst="rect">
            <a:avLst/>
          </a:prstGeom>
          <a:blipFill>
            <a:blip r:embed="rId19" cstate="print"/>
            <a:stretch>
              <a:fillRect/>
            </a:stretch>
          </a:blipFill>
        </p:spPr>
        <p:txBody>
          <a:bodyPr wrap="square" lIns="0" tIns="0" rIns="0" bIns="0" rtlCol="0"/>
          <a:lstStyle/>
          <a:p>
            <a:endParaRPr/>
          </a:p>
        </p:txBody>
      </p:sp>
      <p:sp>
        <p:nvSpPr>
          <p:cNvPr id="112" name="object 105">
            <a:extLst>
              <a:ext uri="{FF2B5EF4-FFF2-40B4-BE49-F238E27FC236}">
                <a16:creationId xmlns:a16="http://schemas.microsoft.com/office/drawing/2014/main" id="{C045E818-FD67-4477-9BB0-2BBAC3D78625}"/>
              </a:ext>
            </a:extLst>
          </p:cNvPr>
          <p:cNvSpPr/>
          <p:nvPr/>
        </p:nvSpPr>
        <p:spPr>
          <a:xfrm>
            <a:off x="9455277" y="911216"/>
            <a:ext cx="429895" cy="137795"/>
          </a:xfrm>
          <a:custGeom>
            <a:avLst/>
            <a:gdLst/>
            <a:ahLst/>
            <a:cxnLst/>
            <a:rect l="l" t="t" r="r" b="b"/>
            <a:pathLst>
              <a:path w="429895" h="137794">
                <a:moveTo>
                  <a:pt x="429767" y="68961"/>
                </a:moveTo>
                <a:lnTo>
                  <a:pt x="388290" y="109594"/>
                </a:lnTo>
                <a:lnTo>
                  <a:pt x="341766" y="124501"/>
                </a:lnTo>
                <a:lnTo>
                  <a:pt x="282781" y="134281"/>
                </a:lnTo>
                <a:lnTo>
                  <a:pt x="214883" y="137795"/>
                </a:lnTo>
                <a:lnTo>
                  <a:pt x="146986" y="134281"/>
                </a:lnTo>
                <a:lnTo>
                  <a:pt x="88001" y="124501"/>
                </a:lnTo>
                <a:lnTo>
                  <a:pt x="41477" y="109594"/>
                </a:lnTo>
                <a:lnTo>
                  <a:pt x="10960" y="90701"/>
                </a:lnTo>
                <a:lnTo>
                  <a:pt x="0" y="68961"/>
                </a:lnTo>
                <a:lnTo>
                  <a:pt x="10960" y="47158"/>
                </a:lnTo>
                <a:lnTo>
                  <a:pt x="41477" y="28227"/>
                </a:lnTo>
                <a:lnTo>
                  <a:pt x="88001" y="13301"/>
                </a:lnTo>
                <a:lnTo>
                  <a:pt x="146986" y="3514"/>
                </a:lnTo>
                <a:lnTo>
                  <a:pt x="214883" y="0"/>
                </a:lnTo>
                <a:lnTo>
                  <a:pt x="282781" y="3514"/>
                </a:lnTo>
                <a:lnTo>
                  <a:pt x="341766" y="13301"/>
                </a:lnTo>
                <a:lnTo>
                  <a:pt x="388290" y="28227"/>
                </a:lnTo>
                <a:lnTo>
                  <a:pt x="418807" y="47158"/>
                </a:lnTo>
                <a:lnTo>
                  <a:pt x="429767" y="68961"/>
                </a:lnTo>
                <a:close/>
              </a:path>
            </a:pathLst>
          </a:custGeom>
          <a:ln w="25908">
            <a:solidFill>
              <a:srgbClr val="EF5A28"/>
            </a:solidFill>
          </a:ln>
        </p:spPr>
        <p:txBody>
          <a:bodyPr wrap="square" lIns="0" tIns="0" rIns="0" bIns="0" rtlCol="0"/>
          <a:lstStyle/>
          <a:p>
            <a:endParaRPr/>
          </a:p>
        </p:txBody>
      </p:sp>
      <p:sp>
        <p:nvSpPr>
          <p:cNvPr id="113" name="object 106">
            <a:extLst>
              <a:ext uri="{FF2B5EF4-FFF2-40B4-BE49-F238E27FC236}">
                <a16:creationId xmlns:a16="http://schemas.microsoft.com/office/drawing/2014/main" id="{D59EEB00-70B6-48EC-BD64-AEEC69DE19B4}"/>
              </a:ext>
            </a:extLst>
          </p:cNvPr>
          <p:cNvSpPr/>
          <p:nvPr/>
        </p:nvSpPr>
        <p:spPr>
          <a:xfrm>
            <a:off x="9455277" y="980178"/>
            <a:ext cx="429895" cy="752475"/>
          </a:xfrm>
          <a:custGeom>
            <a:avLst/>
            <a:gdLst/>
            <a:ahLst/>
            <a:cxnLst/>
            <a:rect l="l" t="t" r="r" b="b"/>
            <a:pathLst>
              <a:path w="429895" h="752475">
                <a:moveTo>
                  <a:pt x="429767" y="0"/>
                </a:moveTo>
                <a:lnTo>
                  <a:pt x="429767" y="683513"/>
                </a:lnTo>
                <a:lnTo>
                  <a:pt x="418807" y="705316"/>
                </a:lnTo>
                <a:lnTo>
                  <a:pt x="388290" y="724247"/>
                </a:lnTo>
                <a:lnTo>
                  <a:pt x="341766" y="739173"/>
                </a:lnTo>
                <a:lnTo>
                  <a:pt x="282781" y="748960"/>
                </a:lnTo>
                <a:lnTo>
                  <a:pt x="214883" y="752475"/>
                </a:lnTo>
                <a:lnTo>
                  <a:pt x="146986" y="748960"/>
                </a:lnTo>
                <a:lnTo>
                  <a:pt x="88001" y="739173"/>
                </a:lnTo>
                <a:lnTo>
                  <a:pt x="41477" y="724247"/>
                </a:lnTo>
                <a:lnTo>
                  <a:pt x="10960" y="705316"/>
                </a:lnTo>
                <a:lnTo>
                  <a:pt x="0" y="683513"/>
                </a:lnTo>
                <a:lnTo>
                  <a:pt x="0" y="0"/>
                </a:lnTo>
              </a:path>
            </a:pathLst>
          </a:custGeom>
          <a:ln w="25908">
            <a:solidFill>
              <a:srgbClr val="EF5A28"/>
            </a:solidFill>
          </a:ln>
        </p:spPr>
        <p:txBody>
          <a:bodyPr wrap="square" lIns="0" tIns="0" rIns="0" bIns="0" rtlCol="0"/>
          <a:lstStyle/>
          <a:p>
            <a:endParaRPr/>
          </a:p>
        </p:txBody>
      </p:sp>
      <p:sp>
        <p:nvSpPr>
          <p:cNvPr id="114" name="object 107">
            <a:extLst>
              <a:ext uri="{FF2B5EF4-FFF2-40B4-BE49-F238E27FC236}">
                <a16:creationId xmlns:a16="http://schemas.microsoft.com/office/drawing/2014/main" id="{530D8B6B-6657-4B96-8347-6435347A7D60}"/>
              </a:ext>
            </a:extLst>
          </p:cNvPr>
          <p:cNvSpPr/>
          <p:nvPr/>
        </p:nvSpPr>
        <p:spPr>
          <a:xfrm>
            <a:off x="9455277" y="859274"/>
            <a:ext cx="429895" cy="808355"/>
          </a:xfrm>
          <a:custGeom>
            <a:avLst/>
            <a:gdLst/>
            <a:ahLst/>
            <a:cxnLst/>
            <a:rect l="l" t="t" r="r" b="b"/>
            <a:pathLst>
              <a:path w="429895" h="808355">
                <a:moveTo>
                  <a:pt x="0" y="0"/>
                </a:moveTo>
                <a:lnTo>
                  <a:pt x="0" y="794257"/>
                </a:lnTo>
                <a:lnTo>
                  <a:pt x="16894" y="799542"/>
                </a:lnTo>
                <a:lnTo>
                  <a:pt x="62960" y="803862"/>
                </a:lnTo>
                <a:lnTo>
                  <a:pt x="131266" y="806777"/>
                </a:lnTo>
                <a:lnTo>
                  <a:pt x="214883" y="807847"/>
                </a:lnTo>
                <a:lnTo>
                  <a:pt x="298501" y="806777"/>
                </a:lnTo>
                <a:lnTo>
                  <a:pt x="366807" y="803862"/>
                </a:lnTo>
                <a:lnTo>
                  <a:pt x="412873" y="799542"/>
                </a:lnTo>
                <a:lnTo>
                  <a:pt x="429767" y="794257"/>
                </a:lnTo>
                <a:lnTo>
                  <a:pt x="429767" y="13588"/>
                </a:lnTo>
                <a:lnTo>
                  <a:pt x="214883" y="13588"/>
                </a:lnTo>
                <a:lnTo>
                  <a:pt x="131266" y="12519"/>
                </a:lnTo>
                <a:lnTo>
                  <a:pt x="62960" y="9604"/>
                </a:lnTo>
                <a:lnTo>
                  <a:pt x="16894" y="5284"/>
                </a:lnTo>
                <a:lnTo>
                  <a:pt x="0" y="0"/>
                </a:lnTo>
                <a:close/>
              </a:path>
              <a:path w="429895" h="808355">
                <a:moveTo>
                  <a:pt x="429767" y="0"/>
                </a:moveTo>
                <a:lnTo>
                  <a:pt x="412873" y="5284"/>
                </a:lnTo>
                <a:lnTo>
                  <a:pt x="366807" y="9604"/>
                </a:lnTo>
                <a:lnTo>
                  <a:pt x="298501" y="12519"/>
                </a:lnTo>
                <a:lnTo>
                  <a:pt x="214883" y="13588"/>
                </a:lnTo>
                <a:lnTo>
                  <a:pt x="429767" y="13588"/>
                </a:lnTo>
                <a:lnTo>
                  <a:pt x="429767" y="0"/>
                </a:lnTo>
                <a:close/>
              </a:path>
            </a:pathLst>
          </a:custGeom>
          <a:solidFill>
            <a:srgbClr val="FFFFFF"/>
          </a:solidFill>
        </p:spPr>
        <p:txBody>
          <a:bodyPr wrap="square" lIns="0" tIns="0" rIns="0" bIns="0" rtlCol="0"/>
          <a:lstStyle/>
          <a:p>
            <a:endParaRPr/>
          </a:p>
        </p:txBody>
      </p:sp>
      <p:sp>
        <p:nvSpPr>
          <p:cNvPr id="115" name="object 108">
            <a:extLst>
              <a:ext uri="{FF2B5EF4-FFF2-40B4-BE49-F238E27FC236}">
                <a16:creationId xmlns:a16="http://schemas.microsoft.com/office/drawing/2014/main" id="{16A97FE0-BFED-4388-9347-C3B477D65F19}"/>
              </a:ext>
            </a:extLst>
          </p:cNvPr>
          <p:cNvSpPr/>
          <p:nvPr/>
        </p:nvSpPr>
        <p:spPr>
          <a:xfrm>
            <a:off x="9455277" y="859274"/>
            <a:ext cx="429895" cy="0"/>
          </a:xfrm>
          <a:custGeom>
            <a:avLst/>
            <a:gdLst/>
            <a:ahLst/>
            <a:cxnLst/>
            <a:rect l="l" t="t" r="r" b="b"/>
            <a:pathLst>
              <a:path w="429895">
                <a:moveTo>
                  <a:pt x="0" y="0"/>
                </a:moveTo>
                <a:lnTo>
                  <a:pt x="429767" y="0"/>
                </a:lnTo>
              </a:path>
            </a:pathLst>
          </a:custGeom>
          <a:ln w="27177">
            <a:solidFill>
              <a:srgbClr val="FFFFFF"/>
            </a:solidFill>
          </a:ln>
        </p:spPr>
        <p:txBody>
          <a:bodyPr wrap="square" lIns="0" tIns="0" rIns="0" bIns="0" rtlCol="0"/>
          <a:lstStyle/>
          <a:p>
            <a:endParaRPr/>
          </a:p>
        </p:txBody>
      </p:sp>
      <p:sp>
        <p:nvSpPr>
          <p:cNvPr id="116" name="object 109">
            <a:extLst>
              <a:ext uri="{FF2B5EF4-FFF2-40B4-BE49-F238E27FC236}">
                <a16:creationId xmlns:a16="http://schemas.microsoft.com/office/drawing/2014/main" id="{A989C508-7087-4D87-A188-C7D0A2B1395C}"/>
              </a:ext>
            </a:extLst>
          </p:cNvPr>
          <p:cNvSpPr/>
          <p:nvPr/>
        </p:nvSpPr>
        <p:spPr>
          <a:xfrm>
            <a:off x="9455277" y="845684"/>
            <a:ext cx="429895" cy="27305"/>
          </a:xfrm>
          <a:custGeom>
            <a:avLst/>
            <a:gdLst/>
            <a:ahLst/>
            <a:cxnLst/>
            <a:rect l="l" t="t" r="r" b="b"/>
            <a:pathLst>
              <a:path w="429895" h="27305">
                <a:moveTo>
                  <a:pt x="429767" y="13588"/>
                </a:moveTo>
                <a:lnTo>
                  <a:pt x="412873" y="18873"/>
                </a:lnTo>
                <a:lnTo>
                  <a:pt x="366807" y="23193"/>
                </a:lnTo>
                <a:lnTo>
                  <a:pt x="298501" y="26108"/>
                </a:lnTo>
                <a:lnTo>
                  <a:pt x="214883" y="27177"/>
                </a:lnTo>
                <a:lnTo>
                  <a:pt x="131266" y="26108"/>
                </a:lnTo>
                <a:lnTo>
                  <a:pt x="62960" y="23193"/>
                </a:lnTo>
                <a:lnTo>
                  <a:pt x="16894" y="18873"/>
                </a:lnTo>
                <a:lnTo>
                  <a:pt x="0" y="13588"/>
                </a:lnTo>
                <a:lnTo>
                  <a:pt x="16894" y="8304"/>
                </a:lnTo>
                <a:lnTo>
                  <a:pt x="62960" y="3984"/>
                </a:lnTo>
                <a:lnTo>
                  <a:pt x="131266" y="1069"/>
                </a:lnTo>
                <a:lnTo>
                  <a:pt x="214883" y="0"/>
                </a:lnTo>
                <a:lnTo>
                  <a:pt x="298501" y="1069"/>
                </a:lnTo>
                <a:lnTo>
                  <a:pt x="366807" y="3984"/>
                </a:lnTo>
                <a:lnTo>
                  <a:pt x="412873" y="8304"/>
                </a:lnTo>
                <a:lnTo>
                  <a:pt x="429767" y="13588"/>
                </a:lnTo>
                <a:close/>
              </a:path>
            </a:pathLst>
          </a:custGeom>
          <a:ln w="25907">
            <a:solidFill>
              <a:srgbClr val="EF5A28"/>
            </a:solidFill>
          </a:ln>
        </p:spPr>
        <p:txBody>
          <a:bodyPr wrap="square" lIns="0" tIns="0" rIns="0" bIns="0" rtlCol="0"/>
          <a:lstStyle/>
          <a:p>
            <a:endParaRPr/>
          </a:p>
        </p:txBody>
      </p:sp>
      <p:sp>
        <p:nvSpPr>
          <p:cNvPr id="117" name="object 110">
            <a:extLst>
              <a:ext uri="{FF2B5EF4-FFF2-40B4-BE49-F238E27FC236}">
                <a16:creationId xmlns:a16="http://schemas.microsoft.com/office/drawing/2014/main" id="{8AE6FEB3-8F00-403E-8878-B2381D23C27B}"/>
              </a:ext>
            </a:extLst>
          </p:cNvPr>
          <p:cNvSpPr/>
          <p:nvPr/>
        </p:nvSpPr>
        <p:spPr>
          <a:xfrm>
            <a:off x="9455277" y="859274"/>
            <a:ext cx="429895" cy="808355"/>
          </a:xfrm>
          <a:custGeom>
            <a:avLst/>
            <a:gdLst/>
            <a:ahLst/>
            <a:cxnLst/>
            <a:rect l="l" t="t" r="r" b="b"/>
            <a:pathLst>
              <a:path w="429895" h="808355">
                <a:moveTo>
                  <a:pt x="429767" y="0"/>
                </a:moveTo>
                <a:lnTo>
                  <a:pt x="429767" y="794257"/>
                </a:lnTo>
                <a:lnTo>
                  <a:pt x="412873" y="799542"/>
                </a:lnTo>
                <a:lnTo>
                  <a:pt x="366807" y="803862"/>
                </a:lnTo>
                <a:lnTo>
                  <a:pt x="298501" y="806777"/>
                </a:lnTo>
                <a:lnTo>
                  <a:pt x="214883" y="807847"/>
                </a:lnTo>
                <a:lnTo>
                  <a:pt x="131266" y="806777"/>
                </a:lnTo>
                <a:lnTo>
                  <a:pt x="62960" y="803862"/>
                </a:lnTo>
                <a:lnTo>
                  <a:pt x="16894" y="799542"/>
                </a:lnTo>
                <a:lnTo>
                  <a:pt x="0" y="794257"/>
                </a:lnTo>
                <a:lnTo>
                  <a:pt x="0" y="0"/>
                </a:lnTo>
              </a:path>
            </a:pathLst>
          </a:custGeom>
          <a:ln w="25908">
            <a:solidFill>
              <a:srgbClr val="EF5A28"/>
            </a:solidFill>
          </a:ln>
        </p:spPr>
        <p:txBody>
          <a:bodyPr wrap="square" lIns="0" tIns="0" rIns="0" bIns="0" rtlCol="0"/>
          <a:lstStyle/>
          <a:p>
            <a:endParaRPr/>
          </a:p>
        </p:txBody>
      </p:sp>
      <p:sp>
        <p:nvSpPr>
          <p:cNvPr id="118" name="object 111">
            <a:extLst>
              <a:ext uri="{FF2B5EF4-FFF2-40B4-BE49-F238E27FC236}">
                <a16:creationId xmlns:a16="http://schemas.microsoft.com/office/drawing/2014/main" id="{1DB431DF-6AEC-4A59-94F6-E0F91531A832}"/>
              </a:ext>
            </a:extLst>
          </p:cNvPr>
          <p:cNvSpPr/>
          <p:nvPr/>
        </p:nvSpPr>
        <p:spPr>
          <a:xfrm>
            <a:off x="9455277" y="1607303"/>
            <a:ext cx="429895" cy="131445"/>
          </a:xfrm>
          <a:custGeom>
            <a:avLst/>
            <a:gdLst/>
            <a:ahLst/>
            <a:cxnLst/>
            <a:rect l="l" t="t" r="r" b="b"/>
            <a:pathLst>
              <a:path w="429895" h="131444">
                <a:moveTo>
                  <a:pt x="0" y="0"/>
                </a:moveTo>
                <a:lnTo>
                  <a:pt x="0" y="87630"/>
                </a:lnTo>
                <a:lnTo>
                  <a:pt x="10960" y="101501"/>
                </a:lnTo>
                <a:lnTo>
                  <a:pt x="41477" y="113531"/>
                </a:lnTo>
                <a:lnTo>
                  <a:pt x="88001" y="123008"/>
                </a:lnTo>
                <a:lnTo>
                  <a:pt x="146986" y="129216"/>
                </a:lnTo>
                <a:lnTo>
                  <a:pt x="214883" y="131445"/>
                </a:lnTo>
                <a:lnTo>
                  <a:pt x="282781" y="129216"/>
                </a:lnTo>
                <a:lnTo>
                  <a:pt x="341766" y="123008"/>
                </a:lnTo>
                <a:lnTo>
                  <a:pt x="388290" y="113531"/>
                </a:lnTo>
                <a:lnTo>
                  <a:pt x="418807" y="101501"/>
                </a:lnTo>
                <a:lnTo>
                  <a:pt x="429767" y="87630"/>
                </a:lnTo>
                <a:lnTo>
                  <a:pt x="429767" y="43814"/>
                </a:lnTo>
                <a:lnTo>
                  <a:pt x="214883" y="43814"/>
                </a:lnTo>
                <a:lnTo>
                  <a:pt x="146986" y="41586"/>
                </a:lnTo>
                <a:lnTo>
                  <a:pt x="88001" y="35378"/>
                </a:lnTo>
                <a:lnTo>
                  <a:pt x="41477" y="25901"/>
                </a:lnTo>
                <a:lnTo>
                  <a:pt x="10960" y="13871"/>
                </a:lnTo>
                <a:lnTo>
                  <a:pt x="0" y="0"/>
                </a:lnTo>
                <a:close/>
              </a:path>
              <a:path w="429895" h="131444">
                <a:moveTo>
                  <a:pt x="429767" y="0"/>
                </a:moveTo>
                <a:lnTo>
                  <a:pt x="388290" y="25901"/>
                </a:lnTo>
                <a:lnTo>
                  <a:pt x="341766" y="35378"/>
                </a:lnTo>
                <a:lnTo>
                  <a:pt x="282781" y="41586"/>
                </a:lnTo>
                <a:lnTo>
                  <a:pt x="214883" y="43814"/>
                </a:lnTo>
                <a:lnTo>
                  <a:pt x="429767" y="43814"/>
                </a:lnTo>
                <a:lnTo>
                  <a:pt x="429767" y="0"/>
                </a:lnTo>
                <a:close/>
              </a:path>
            </a:pathLst>
          </a:custGeom>
          <a:solidFill>
            <a:srgbClr val="FFFFFF"/>
          </a:solidFill>
        </p:spPr>
        <p:txBody>
          <a:bodyPr wrap="square" lIns="0" tIns="0" rIns="0" bIns="0" rtlCol="0"/>
          <a:lstStyle/>
          <a:p>
            <a:endParaRPr/>
          </a:p>
        </p:txBody>
      </p:sp>
      <p:sp>
        <p:nvSpPr>
          <p:cNvPr id="119" name="object 112">
            <a:extLst>
              <a:ext uri="{FF2B5EF4-FFF2-40B4-BE49-F238E27FC236}">
                <a16:creationId xmlns:a16="http://schemas.microsoft.com/office/drawing/2014/main" id="{282419F8-9784-471F-A861-B9F448612458}"/>
              </a:ext>
            </a:extLst>
          </p:cNvPr>
          <p:cNvSpPr/>
          <p:nvPr/>
        </p:nvSpPr>
        <p:spPr>
          <a:xfrm>
            <a:off x="9455277" y="1563488"/>
            <a:ext cx="429895" cy="87630"/>
          </a:xfrm>
          <a:custGeom>
            <a:avLst/>
            <a:gdLst/>
            <a:ahLst/>
            <a:cxnLst/>
            <a:rect l="l" t="t" r="r" b="b"/>
            <a:pathLst>
              <a:path w="429895" h="87630">
                <a:moveTo>
                  <a:pt x="214883" y="0"/>
                </a:moveTo>
                <a:lnTo>
                  <a:pt x="146986" y="2228"/>
                </a:lnTo>
                <a:lnTo>
                  <a:pt x="88001" y="8436"/>
                </a:lnTo>
                <a:lnTo>
                  <a:pt x="41477" y="17913"/>
                </a:lnTo>
                <a:lnTo>
                  <a:pt x="0" y="43814"/>
                </a:lnTo>
                <a:lnTo>
                  <a:pt x="10960" y="57686"/>
                </a:lnTo>
                <a:lnTo>
                  <a:pt x="41477" y="69716"/>
                </a:lnTo>
                <a:lnTo>
                  <a:pt x="88001" y="79193"/>
                </a:lnTo>
                <a:lnTo>
                  <a:pt x="146986" y="85401"/>
                </a:lnTo>
                <a:lnTo>
                  <a:pt x="214883" y="87629"/>
                </a:lnTo>
                <a:lnTo>
                  <a:pt x="282781" y="85401"/>
                </a:lnTo>
                <a:lnTo>
                  <a:pt x="341766" y="79193"/>
                </a:lnTo>
                <a:lnTo>
                  <a:pt x="388290" y="69716"/>
                </a:lnTo>
                <a:lnTo>
                  <a:pt x="418807" y="57686"/>
                </a:lnTo>
                <a:lnTo>
                  <a:pt x="429767" y="43814"/>
                </a:lnTo>
                <a:lnTo>
                  <a:pt x="418807" y="29943"/>
                </a:lnTo>
                <a:lnTo>
                  <a:pt x="388290" y="17913"/>
                </a:lnTo>
                <a:lnTo>
                  <a:pt x="341766" y="8436"/>
                </a:lnTo>
                <a:lnTo>
                  <a:pt x="282781" y="2228"/>
                </a:lnTo>
                <a:lnTo>
                  <a:pt x="214883" y="0"/>
                </a:lnTo>
                <a:close/>
              </a:path>
            </a:pathLst>
          </a:custGeom>
          <a:solidFill>
            <a:srgbClr val="FFFFFF"/>
          </a:solidFill>
        </p:spPr>
        <p:txBody>
          <a:bodyPr wrap="square" lIns="0" tIns="0" rIns="0" bIns="0" rtlCol="0"/>
          <a:lstStyle/>
          <a:p>
            <a:endParaRPr/>
          </a:p>
        </p:txBody>
      </p:sp>
      <p:sp>
        <p:nvSpPr>
          <p:cNvPr id="120" name="object 113">
            <a:extLst>
              <a:ext uri="{FF2B5EF4-FFF2-40B4-BE49-F238E27FC236}">
                <a16:creationId xmlns:a16="http://schemas.microsoft.com/office/drawing/2014/main" id="{D05A2872-CF04-4353-A5A2-15BEE1301DB0}"/>
              </a:ext>
            </a:extLst>
          </p:cNvPr>
          <p:cNvSpPr/>
          <p:nvPr/>
        </p:nvSpPr>
        <p:spPr>
          <a:xfrm>
            <a:off x="9455277" y="1563488"/>
            <a:ext cx="429895" cy="87630"/>
          </a:xfrm>
          <a:custGeom>
            <a:avLst/>
            <a:gdLst/>
            <a:ahLst/>
            <a:cxnLst/>
            <a:rect l="l" t="t" r="r" b="b"/>
            <a:pathLst>
              <a:path w="429895" h="87630">
                <a:moveTo>
                  <a:pt x="429767" y="43814"/>
                </a:moveTo>
                <a:lnTo>
                  <a:pt x="388290" y="69716"/>
                </a:lnTo>
                <a:lnTo>
                  <a:pt x="341766" y="79193"/>
                </a:lnTo>
                <a:lnTo>
                  <a:pt x="282781" y="85401"/>
                </a:lnTo>
                <a:lnTo>
                  <a:pt x="214883" y="87629"/>
                </a:lnTo>
                <a:lnTo>
                  <a:pt x="146986" y="85401"/>
                </a:lnTo>
                <a:lnTo>
                  <a:pt x="88001" y="79193"/>
                </a:lnTo>
                <a:lnTo>
                  <a:pt x="41477" y="69716"/>
                </a:lnTo>
                <a:lnTo>
                  <a:pt x="10960" y="57686"/>
                </a:lnTo>
                <a:lnTo>
                  <a:pt x="0" y="43814"/>
                </a:lnTo>
                <a:lnTo>
                  <a:pt x="10960" y="29943"/>
                </a:lnTo>
                <a:lnTo>
                  <a:pt x="41477" y="17913"/>
                </a:lnTo>
                <a:lnTo>
                  <a:pt x="88001" y="8436"/>
                </a:lnTo>
                <a:lnTo>
                  <a:pt x="146986" y="2228"/>
                </a:lnTo>
                <a:lnTo>
                  <a:pt x="214883" y="0"/>
                </a:lnTo>
                <a:lnTo>
                  <a:pt x="282781" y="2228"/>
                </a:lnTo>
                <a:lnTo>
                  <a:pt x="341766" y="8436"/>
                </a:lnTo>
                <a:lnTo>
                  <a:pt x="388290" y="17913"/>
                </a:lnTo>
                <a:lnTo>
                  <a:pt x="418807" y="29943"/>
                </a:lnTo>
                <a:lnTo>
                  <a:pt x="429767" y="43814"/>
                </a:lnTo>
                <a:close/>
              </a:path>
            </a:pathLst>
          </a:custGeom>
          <a:ln w="25908">
            <a:solidFill>
              <a:srgbClr val="EF5A28"/>
            </a:solidFill>
          </a:ln>
        </p:spPr>
        <p:txBody>
          <a:bodyPr wrap="square" lIns="0" tIns="0" rIns="0" bIns="0" rtlCol="0"/>
          <a:lstStyle/>
          <a:p>
            <a:endParaRPr/>
          </a:p>
        </p:txBody>
      </p:sp>
      <p:sp>
        <p:nvSpPr>
          <p:cNvPr id="121" name="object 114">
            <a:extLst>
              <a:ext uri="{FF2B5EF4-FFF2-40B4-BE49-F238E27FC236}">
                <a16:creationId xmlns:a16="http://schemas.microsoft.com/office/drawing/2014/main" id="{91154F4D-0E94-4E87-86C4-45557F03968B}"/>
              </a:ext>
            </a:extLst>
          </p:cNvPr>
          <p:cNvSpPr/>
          <p:nvPr/>
        </p:nvSpPr>
        <p:spPr>
          <a:xfrm>
            <a:off x="9455277" y="1607303"/>
            <a:ext cx="429895" cy="131445"/>
          </a:xfrm>
          <a:custGeom>
            <a:avLst/>
            <a:gdLst/>
            <a:ahLst/>
            <a:cxnLst/>
            <a:rect l="l" t="t" r="r" b="b"/>
            <a:pathLst>
              <a:path w="429895" h="131444">
                <a:moveTo>
                  <a:pt x="429767" y="0"/>
                </a:moveTo>
                <a:lnTo>
                  <a:pt x="429767" y="87630"/>
                </a:lnTo>
                <a:lnTo>
                  <a:pt x="418807" y="101501"/>
                </a:lnTo>
                <a:lnTo>
                  <a:pt x="388290" y="113531"/>
                </a:lnTo>
                <a:lnTo>
                  <a:pt x="341766" y="123008"/>
                </a:lnTo>
                <a:lnTo>
                  <a:pt x="282781" y="129216"/>
                </a:lnTo>
                <a:lnTo>
                  <a:pt x="214883" y="131445"/>
                </a:lnTo>
                <a:lnTo>
                  <a:pt x="146986" y="129216"/>
                </a:lnTo>
                <a:lnTo>
                  <a:pt x="88001" y="123008"/>
                </a:lnTo>
                <a:lnTo>
                  <a:pt x="41477" y="113531"/>
                </a:lnTo>
                <a:lnTo>
                  <a:pt x="10960" y="101501"/>
                </a:lnTo>
                <a:lnTo>
                  <a:pt x="0" y="87630"/>
                </a:lnTo>
                <a:lnTo>
                  <a:pt x="0" y="0"/>
                </a:lnTo>
              </a:path>
            </a:pathLst>
          </a:custGeom>
          <a:ln w="25908">
            <a:solidFill>
              <a:srgbClr val="EF5A28"/>
            </a:solidFill>
          </a:ln>
        </p:spPr>
        <p:txBody>
          <a:bodyPr wrap="square" lIns="0" tIns="0" rIns="0" bIns="0" rtlCol="0"/>
          <a:lstStyle/>
          <a:p>
            <a:endParaRPr/>
          </a:p>
        </p:txBody>
      </p:sp>
      <p:sp>
        <p:nvSpPr>
          <p:cNvPr id="122" name="object 115">
            <a:extLst>
              <a:ext uri="{FF2B5EF4-FFF2-40B4-BE49-F238E27FC236}">
                <a16:creationId xmlns:a16="http://schemas.microsoft.com/office/drawing/2014/main" id="{887E2324-CA13-4416-A156-4D21A0FCC916}"/>
              </a:ext>
            </a:extLst>
          </p:cNvPr>
          <p:cNvSpPr/>
          <p:nvPr/>
        </p:nvSpPr>
        <p:spPr>
          <a:xfrm>
            <a:off x="9511029" y="652137"/>
            <a:ext cx="108585" cy="332740"/>
          </a:xfrm>
          <a:custGeom>
            <a:avLst/>
            <a:gdLst/>
            <a:ahLst/>
            <a:cxnLst/>
            <a:rect l="l" t="t" r="r" b="b"/>
            <a:pathLst>
              <a:path w="108584" h="332739">
                <a:moveTo>
                  <a:pt x="0" y="9016"/>
                </a:moveTo>
                <a:lnTo>
                  <a:pt x="63880" y="323976"/>
                </a:lnTo>
                <a:lnTo>
                  <a:pt x="66553" y="328291"/>
                </a:lnTo>
                <a:lnTo>
                  <a:pt x="72120" y="331152"/>
                </a:lnTo>
                <a:lnTo>
                  <a:pt x="79757" y="332299"/>
                </a:lnTo>
                <a:lnTo>
                  <a:pt x="88646" y="331469"/>
                </a:lnTo>
                <a:lnTo>
                  <a:pt x="97208" y="328745"/>
                </a:lnTo>
                <a:lnTo>
                  <a:pt x="103806" y="324723"/>
                </a:lnTo>
                <a:lnTo>
                  <a:pt x="107809" y="319914"/>
                </a:lnTo>
                <a:lnTo>
                  <a:pt x="108584" y="314832"/>
                </a:lnTo>
                <a:lnTo>
                  <a:pt x="48345" y="17357"/>
                </a:lnTo>
                <a:lnTo>
                  <a:pt x="16001" y="17357"/>
                </a:lnTo>
                <a:lnTo>
                  <a:pt x="8350" y="16240"/>
                </a:lnTo>
                <a:lnTo>
                  <a:pt x="2746" y="13384"/>
                </a:lnTo>
                <a:lnTo>
                  <a:pt x="0" y="9016"/>
                </a:lnTo>
                <a:close/>
              </a:path>
              <a:path w="108584" h="332739">
                <a:moveTo>
                  <a:pt x="44830" y="0"/>
                </a:moveTo>
                <a:lnTo>
                  <a:pt x="16001" y="17357"/>
                </a:lnTo>
                <a:lnTo>
                  <a:pt x="48345" y="17357"/>
                </a:lnTo>
                <a:lnTo>
                  <a:pt x="44830" y="0"/>
                </a:lnTo>
                <a:close/>
              </a:path>
            </a:pathLst>
          </a:custGeom>
          <a:solidFill>
            <a:srgbClr val="FFFFFF"/>
          </a:solidFill>
        </p:spPr>
        <p:txBody>
          <a:bodyPr wrap="square" lIns="0" tIns="0" rIns="0" bIns="0" rtlCol="0"/>
          <a:lstStyle/>
          <a:p>
            <a:endParaRPr/>
          </a:p>
        </p:txBody>
      </p:sp>
      <p:sp>
        <p:nvSpPr>
          <p:cNvPr id="123" name="object 116">
            <a:extLst>
              <a:ext uri="{FF2B5EF4-FFF2-40B4-BE49-F238E27FC236}">
                <a16:creationId xmlns:a16="http://schemas.microsoft.com/office/drawing/2014/main" id="{63EF0769-46D7-406E-A8FC-E3D37C3F5BB2}"/>
              </a:ext>
            </a:extLst>
          </p:cNvPr>
          <p:cNvSpPr/>
          <p:nvPr/>
        </p:nvSpPr>
        <p:spPr>
          <a:xfrm>
            <a:off x="9511029" y="643743"/>
            <a:ext cx="45085" cy="26034"/>
          </a:xfrm>
          <a:custGeom>
            <a:avLst/>
            <a:gdLst/>
            <a:ahLst/>
            <a:cxnLst/>
            <a:rect l="l" t="t" r="r" b="b"/>
            <a:pathLst>
              <a:path w="45084" h="26034">
                <a:moveTo>
                  <a:pt x="28954" y="0"/>
                </a:moveTo>
                <a:lnTo>
                  <a:pt x="0" y="17410"/>
                </a:lnTo>
                <a:lnTo>
                  <a:pt x="2746" y="21778"/>
                </a:lnTo>
                <a:lnTo>
                  <a:pt x="8350" y="24634"/>
                </a:lnTo>
                <a:lnTo>
                  <a:pt x="16001" y="25751"/>
                </a:lnTo>
                <a:lnTo>
                  <a:pt x="24891" y="24903"/>
                </a:lnTo>
                <a:lnTo>
                  <a:pt x="33454" y="22234"/>
                </a:lnTo>
                <a:lnTo>
                  <a:pt x="40052" y="18220"/>
                </a:lnTo>
                <a:lnTo>
                  <a:pt x="44055" y="13420"/>
                </a:lnTo>
                <a:lnTo>
                  <a:pt x="44830" y="8393"/>
                </a:lnTo>
                <a:lnTo>
                  <a:pt x="42158" y="4024"/>
                </a:lnTo>
                <a:lnTo>
                  <a:pt x="36591" y="1154"/>
                </a:lnTo>
                <a:lnTo>
                  <a:pt x="28954" y="0"/>
                </a:lnTo>
                <a:close/>
              </a:path>
            </a:pathLst>
          </a:custGeom>
          <a:solidFill>
            <a:srgbClr val="FFFFFF"/>
          </a:solidFill>
        </p:spPr>
        <p:txBody>
          <a:bodyPr wrap="square" lIns="0" tIns="0" rIns="0" bIns="0" rtlCol="0"/>
          <a:lstStyle/>
          <a:p>
            <a:endParaRPr/>
          </a:p>
        </p:txBody>
      </p:sp>
      <p:sp>
        <p:nvSpPr>
          <p:cNvPr id="124" name="object 117">
            <a:extLst>
              <a:ext uri="{FF2B5EF4-FFF2-40B4-BE49-F238E27FC236}">
                <a16:creationId xmlns:a16="http://schemas.microsoft.com/office/drawing/2014/main" id="{A2C6B255-0902-4830-9ACB-0739C194D4E4}"/>
              </a:ext>
            </a:extLst>
          </p:cNvPr>
          <p:cNvSpPr/>
          <p:nvPr/>
        </p:nvSpPr>
        <p:spPr>
          <a:xfrm>
            <a:off x="9511029" y="643743"/>
            <a:ext cx="45085" cy="26034"/>
          </a:xfrm>
          <a:custGeom>
            <a:avLst/>
            <a:gdLst/>
            <a:ahLst/>
            <a:cxnLst/>
            <a:rect l="l" t="t" r="r" b="b"/>
            <a:pathLst>
              <a:path w="45084" h="26034">
                <a:moveTo>
                  <a:pt x="0" y="17410"/>
                </a:moveTo>
                <a:lnTo>
                  <a:pt x="2746" y="21778"/>
                </a:lnTo>
                <a:lnTo>
                  <a:pt x="8350" y="24634"/>
                </a:lnTo>
                <a:lnTo>
                  <a:pt x="16001" y="25751"/>
                </a:lnTo>
                <a:lnTo>
                  <a:pt x="24891" y="24903"/>
                </a:lnTo>
                <a:lnTo>
                  <a:pt x="33454" y="22234"/>
                </a:lnTo>
                <a:lnTo>
                  <a:pt x="40052" y="18220"/>
                </a:lnTo>
                <a:lnTo>
                  <a:pt x="44055" y="13420"/>
                </a:lnTo>
                <a:lnTo>
                  <a:pt x="44830" y="8393"/>
                </a:lnTo>
                <a:lnTo>
                  <a:pt x="42158" y="4024"/>
                </a:lnTo>
                <a:lnTo>
                  <a:pt x="36591" y="1154"/>
                </a:lnTo>
                <a:lnTo>
                  <a:pt x="28954" y="0"/>
                </a:lnTo>
                <a:lnTo>
                  <a:pt x="20065" y="773"/>
                </a:lnTo>
                <a:lnTo>
                  <a:pt x="11501" y="3516"/>
                </a:lnTo>
                <a:lnTo>
                  <a:pt x="4889" y="7568"/>
                </a:lnTo>
                <a:lnTo>
                  <a:pt x="849" y="12382"/>
                </a:lnTo>
                <a:lnTo>
                  <a:pt x="0" y="17410"/>
                </a:lnTo>
                <a:close/>
              </a:path>
            </a:pathLst>
          </a:custGeom>
          <a:ln w="12700">
            <a:solidFill>
              <a:srgbClr val="EF5A28"/>
            </a:solidFill>
          </a:ln>
        </p:spPr>
        <p:txBody>
          <a:bodyPr wrap="square" lIns="0" tIns="0" rIns="0" bIns="0" rtlCol="0"/>
          <a:lstStyle/>
          <a:p>
            <a:endParaRPr/>
          </a:p>
        </p:txBody>
      </p:sp>
      <p:sp>
        <p:nvSpPr>
          <p:cNvPr id="125" name="object 118">
            <a:extLst>
              <a:ext uri="{FF2B5EF4-FFF2-40B4-BE49-F238E27FC236}">
                <a16:creationId xmlns:a16="http://schemas.microsoft.com/office/drawing/2014/main" id="{483233B2-5DB5-4FD7-93A4-5B38B705B342}"/>
              </a:ext>
            </a:extLst>
          </p:cNvPr>
          <p:cNvSpPr/>
          <p:nvPr/>
        </p:nvSpPr>
        <p:spPr>
          <a:xfrm>
            <a:off x="9511029" y="652137"/>
            <a:ext cx="108585" cy="332740"/>
          </a:xfrm>
          <a:custGeom>
            <a:avLst/>
            <a:gdLst/>
            <a:ahLst/>
            <a:cxnLst/>
            <a:rect l="l" t="t" r="r" b="b"/>
            <a:pathLst>
              <a:path w="108584" h="332739">
                <a:moveTo>
                  <a:pt x="0" y="9016"/>
                </a:moveTo>
                <a:lnTo>
                  <a:pt x="63880" y="323976"/>
                </a:lnTo>
                <a:lnTo>
                  <a:pt x="66553" y="328291"/>
                </a:lnTo>
                <a:lnTo>
                  <a:pt x="72120" y="331152"/>
                </a:lnTo>
                <a:lnTo>
                  <a:pt x="79757" y="332299"/>
                </a:lnTo>
                <a:lnTo>
                  <a:pt x="88646" y="331469"/>
                </a:lnTo>
                <a:lnTo>
                  <a:pt x="97208" y="328745"/>
                </a:lnTo>
                <a:lnTo>
                  <a:pt x="103806" y="324723"/>
                </a:lnTo>
                <a:lnTo>
                  <a:pt x="107809" y="319914"/>
                </a:lnTo>
                <a:lnTo>
                  <a:pt x="108584" y="314832"/>
                </a:lnTo>
                <a:lnTo>
                  <a:pt x="44830" y="0"/>
                </a:lnTo>
              </a:path>
            </a:pathLst>
          </a:custGeom>
          <a:ln w="12699">
            <a:solidFill>
              <a:srgbClr val="EF5A28"/>
            </a:solidFill>
          </a:ln>
        </p:spPr>
        <p:txBody>
          <a:bodyPr wrap="square" lIns="0" tIns="0" rIns="0" bIns="0" rtlCol="0"/>
          <a:lstStyle/>
          <a:p>
            <a:endParaRPr/>
          </a:p>
        </p:txBody>
      </p:sp>
      <p:sp>
        <p:nvSpPr>
          <p:cNvPr id="126" name="object 119">
            <a:extLst>
              <a:ext uri="{FF2B5EF4-FFF2-40B4-BE49-F238E27FC236}">
                <a16:creationId xmlns:a16="http://schemas.microsoft.com/office/drawing/2014/main" id="{D3E3BBFC-1A09-40F7-9D24-D8A2DDD629CB}"/>
              </a:ext>
            </a:extLst>
          </p:cNvPr>
          <p:cNvSpPr/>
          <p:nvPr/>
        </p:nvSpPr>
        <p:spPr>
          <a:xfrm>
            <a:off x="9465182" y="959222"/>
            <a:ext cx="406907" cy="687324"/>
          </a:xfrm>
          <a:prstGeom prst="rect">
            <a:avLst/>
          </a:prstGeom>
          <a:blipFill>
            <a:blip r:embed="rId20" cstate="print"/>
            <a:stretch>
              <a:fillRect/>
            </a:stretch>
          </a:blipFill>
        </p:spPr>
        <p:txBody>
          <a:bodyPr wrap="square" lIns="0" tIns="0" rIns="0" bIns="0" rtlCol="0"/>
          <a:lstStyle/>
          <a:p>
            <a:endParaRPr/>
          </a:p>
        </p:txBody>
      </p:sp>
      <p:sp>
        <p:nvSpPr>
          <p:cNvPr id="127" name="object 120">
            <a:extLst>
              <a:ext uri="{FF2B5EF4-FFF2-40B4-BE49-F238E27FC236}">
                <a16:creationId xmlns:a16="http://schemas.microsoft.com/office/drawing/2014/main" id="{9BD08586-56EE-4191-9AB1-1A5FF9B19897}"/>
              </a:ext>
            </a:extLst>
          </p:cNvPr>
          <p:cNvSpPr/>
          <p:nvPr/>
        </p:nvSpPr>
        <p:spPr>
          <a:xfrm>
            <a:off x="9547732" y="872100"/>
            <a:ext cx="70485" cy="3175"/>
          </a:xfrm>
          <a:custGeom>
            <a:avLst/>
            <a:gdLst/>
            <a:ahLst/>
            <a:cxnLst/>
            <a:rect l="l" t="t" r="r" b="b"/>
            <a:pathLst>
              <a:path w="70484" h="3175">
                <a:moveTo>
                  <a:pt x="69976" y="2539"/>
                </a:moveTo>
                <a:lnTo>
                  <a:pt x="51881" y="3018"/>
                </a:lnTo>
                <a:lnTo>
                  <a:pt x="34083" y="2746"/>
                </a:lnTo>
                <a:lnTo>
                  <a:pt x="16738" y="1736"/>
                </a:lnTo>
                <a:lnTo>
                  <a:pt x="0" y="0"/>
                </a:lnTo>
              </a:path>
            </a:pathLst>
          </a:custGeom>
          <a:ln w="25400">
            <a:solidFill>
              <a:srgbClr val="EF5A28"/>
            </a:solidFill>
          </a:ln>
        </p:spPr>
        <p:txBody>
          <a:bodyPr wrap="square" lIns="0" tIns="0" rIns="0" bIns="0" rtlCol="0"/>
          <a:lstStyle/>
          <a:p>
            <a:endParaRPr/>
          </a:p>
        </p:txBody>
      </p:sp>
      <p:sp>
        <p:nvSpPr>
          <p:cNvPr id="128" name="object 121">
            <a:extLst>
              <a:ext uri="{FF2B5EF4-FFF2-40B4-BE49-F238E27FC236}">
                <a16:creationId xmlns:a16="http://schemas.microsoft.com/office/drawing/2014/main" id="{7B692CE4-1B3A-43BB-B86B-A67C7CBAEBD5}"/>
              </a:ext>
            </a:extLst>
          </p:cNvPr>
          <p:cNvSpPr/>
          <p:nvPr/>
        </p:nvSpPr>
        <p:spPr>
          <a:xfrm>
            <a:off x="9455277" y="845684"/>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129" name="object 122">
            <a:extLst>
              <a:ext uri="{FF2B5EF4-FFF2-40B4-BE49-F238E27FC236}">
                <a16:creationId xmlns:a16="http://schemas.microsoft.com/office/drawing/2014/main" id="{1E6A1E0B-14D3-448F-8FC6-A30A2AA8C1A8}"/>
              </a:ext>
            </a:extLst>
          </p:cNvPr>
          <p:cNvSpPr/>
          <p:nvPr/>
        </p:nvSpPr>
        <p:spPr>
          <a:xfrm>
            <a:off x="9883520" y="8533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30" name="object 123">
            <a:extLst>
              <a:ext uri="{FF2B5EF4-FFF2-40B4-BE49-F238E27FC236}">
                <a16:creationId xmlns:a16="http://schemas.microsoft.com/office/drawing/2014/main" id="{263C1D4A-D6F2-4512-B16B-BDB0DB8B4362}"/>
              </a:ext>
            </a:extLst>
          </p:cNvPr>
          <p:cNvSpPr/>
          <p:nvPr/>
        </p:nvSpPr>
        <p:spPr>
          <a:xfrm>
            <a:off x="9782682" y="752466"/>
            <a:ext cx="201675" cy="200659"/>
          </a:xfrm>
          <a:prstGeom prst="rect">
            <a:avLst/>
          </a:prstGeom>
          <a:blipFill>
            <a:blip r:embed="rId21" cstate="print"/>
            <a:stretch>
              <a:fillRect/>
            </a:stretch>
          </a:blipFill>
        </p:spPr>
        <p:txBody>
          <a:bodyPr wrap="square" lIns="0" tIns="0" rIns="0" bIns="0" rtlCol="0"/>
          <a:lstStyle/>
          <a:p>
            <a:endParaRPr/>
          </a:p>
        </p:txBody>
      </p:sp>
      <p:sp>
        <p:nvSpPr>
          <p:cNvPr id="131" name="object 124">
            <a:extLst>
              <a:ext uri="{FF2B5EF4-FFF2-40B4-BE49-F238E27FC236}">
                <a16:creationId xmlns:a16="http://schemas.microsoft.com/office/drawing/2014/main" id="{3000BE0D-E97D-4727-BBAA-2B7E7E953EB0}"/>
              </a:ext>
            </a:extLst>
          </p:cNvPr>
          <p:cNvSpPr/>
          <p:nvPr/>
        </p:nvSpPr>
        <p:spPr>
          <a:xfrm>
            <a:off x="10342244" y="1414137"/>
            <a:ext cx="428625" cy="137795"/>
          </a:xfrm>
          <a:custGeom>
            <a:avLst/>
            <a:gdLst/>
            <a:ahLst/>
            <a:cxnLst/>
            <a:rect l="l" t="t" r="r" b="b"/>
            <a:pathLst>
              <a:path w="428625" h="137794">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32" name="object 125">
            <a:extLst>
              <a:ext uri="{FF2B5EF4-FFF2-40B4-BE49-F238E27FC236}">
                <a16:creationId xmlns:a16="http://schemas.microsoft.com/office/drawing/2014/main" id="{7FD447A6-8D11-4AC9-9E8F-E86ED648F313}"/>
              </a:ext>
            </a:extLst>
          </p:cNvPr>
          <p:cNvSpPr/>
          <p:nvPr/>
        </p:nvSpPr>
        <p:spPr>
          <a:xfrm>
            <a:off x="10342244" y="1482844"/>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133" name="object 126">
            <a:extLst>
              <a:ext uri="{FF2B5EF4-FFF2-40B4-BE49-F238E27FC236}">
                <a16:creationId xmlns:a16="http://schemas.microsoft.com/office/drawing/2014/main" id="{D451AC4B-83C5-4067-8BFC-6835012E1FF4}"/>
              </a:ext>
            </a:extLst>
          </p:cNvPr>
          <p:cNvSpPr/>
          <p:nvPr/>
        </p:nvSpPr>
        <p:spPr>
          <a:xfrm>
            <a:off x="10342244" y="1362194"/>
            <a:ext cx="428625" cy="809625"/>
          </a:xfrm>
          <a:custGeom>
            <a:avLst/>
            <a:gdLst/>
            <a:ahLst/>
            <a:cxnLst/>
            <a:rect l="l" t="t" r="r" b="b"/>
            <a:pathLst>
              <a:path w="428625" h="809625">
                <a:moveTo>
                  <a:pt x="0" y="0"/>
                </a:moveTo>
                <a:lnTo>
                  <a:pt x="0" y="795782"/>
                </a:lnTo>
                <a:lnTo>
                  <a:pt x="16829" y="801066"/>
                </a:lnTo>
                <a:lnTo>
                  <a:pt x="62722" y="805386"/>
                </a:lnTo>
                <a:lnTo>
                  <a:pt x="130784" y="808301"/>
                </a:lnTo>
                <a:lnTo>
                  <a:pt x="214122" y="809371"/>
                </a:lnTo>
                <a:lnTo>
                  <a:pt x="297459" y="808301"/>
                </a:lnTo>
                <a:lnTo>
                  <a:pt x="365521" y="805386"/>
                </a:lnTo>
                <a:lnTo>
                  <a:pt x="411414" y="801066"/>
                </a:lnTo>
                <a:lnTo>
                  <a:pt x="428244" y="795782"/>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134" name="object 127">
            <a:extLst>
              <a:ext uri="{FF2B5EF4-FFF2-40B4-BE49-F238E27FC236}">
                <a16:creationId xmlns:a16="http://schemas.microsoft.com/office/drawing/2014/main" id="{ACF2F273-BA35-452E-B93D-D7E952BFE94F}"/>
              </a:ext>
            </a:extLst>
          </p:cNvPr>
          <p:cNvSpPr/>
          <p:nvPr/>
        </p:nvSpPr>
        <p:spPr>
          <a:xfrm>
            <a:off x="10342244" y="1362194"/>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135" name="object 128">
            <a:extLst>
              <a:ext uri="{FF2B5EF4-FFF2-40B4-BE49-F238E27FC236}">
                <a16:creationId xmlns:a16="http://schemas.microsoft.com/office/drawing/2014/main" id="{95D1D195-81A8-4FDC-B258-C930AB7EA8EA}"/>
              </a:ext>
            </a:extLst>
          </p:cNvPr>
          <p:cNvSpPr/>
          <p:nvPr/>
        </p:nvSpPr>
        <p:spPr>
          <a:xfrm>
            <a:off x="10342244" y="1348604"/>
            <a:ext cx="428625" cy="27305"/>
          </a:xfrm>
          <a:custGeom>
            <a:avLst/>
            <a:gdLst/>
            <a:ahLst/>
            <a:cxnLst/>
            <a:rect l="l" t="t" r="r" b="b"/>
            <a:pathLst>
              <a:path w="428625" h="27305">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36" name="object 129">
            <a:extLst>
              <a:ext uri="{FF2B5EF4-FFF2-40B4-BE49-F238E27FC236}">
                <a16:creationId xmlns:a16="http://schemas.microsoft.com/office/drawing/2014/main" id="{4368C879-BA6E-4B9B-94FC-88E14CCB245E}"/>
              </a:ext>
            </a:extLst>
          </p:cNvPr>
          <p:cNvSpPr/>
          <p:nvPr/>
        </p:nvSpPr>
        <p:spPr>
          <a:xfrm>
            <a:off x="10342244" y="1362194"/>
            <a:ext cx="428625" cy="809625"/>
          </a:xfrm>
          <a:custGeom>
            <a:avLst/>
            <a:gdLst/>
            <a:ahLst/>
            <a:cxnLst/>
            <a:rect l="l" t="t" r="r" b="b"/>
            <a:pathLst>
              <a:path w="428625" h="809625">
                <a:moveTo>
                  <a:pt x="428244" y="0"/>
                </a:moveTo>
                <a:lnTo>
                  <a:pt x="428244" y="795782"/>
                </a:lnTo>
                <a:lnTo>
                  <a:pt x="411414" y="801066"/>
                </a:lnTo>
                <a:lnTo>
                  <a:pt x="365521" y="805386"/>
                </a:lnTo>
                <a:lnTo>
                  <a:pt x="297459" y="808301"/>
                </a:lnTo>
                <a:lnTo>
                  <a:pt x="214122" y="809371"/>
                </a:lnTo>
                <a:lnTo>
                  <a:pt x="130784" y="808301"/>
                </a:lnTo>
                <a:lnTo>
                  <a:pt x="62722" y="805386"/>
                </a:lnTo>
                <a:lnTo>
                  <a:pt x="16829" y="801066"/>
                </a:lnTo>
                <a:lnTo>
                  <a:pt x="0" y="795782"/>
                </a:lnTo>
                <a:lnTo>
                  <a:pt x="0" y="0"/>
                </a:lnTo>
              </a:path>
            </a:pathLst>
          </a:custGeom>
          <a:ln w="25907">
            <a:solidFill>
              <a:srgbClr val="EF5A28"/>
            </a:solidFill>
          </a:ln>
        </p:spPr>
        <p:txBody>
          <a:bodyPr wrap="square" lIns="0" tIns="0" rIns="0" bIns="0" rtlCol="0"/>
          <a:lstStyle/>
          <a:p>
            <a:endParaRPr/>
          </a:p>
        </p:txBody>
      </p:sp>
      <p:sp>
        <p:nvSpPr>
          <p:cNvPr id="137" name="object 130">
            <a:extLst>
              <a:ext uri="{FF2B5EF4-FFF2-40B4-BE49-F238E27FC236}">
                <a16:creationId xmlns:a16="http://schemas.microsoft.com/office/drawing/2014/main" id="{6E197EA9-8E9D-4D1F-86D6-D2722FE7095C}"/>
              </a:ext>
            </a:extLst>
          </p:cNvPr>
          <p:cNvSpPr/>
          <p:nvPr/>
        </p:nvSpPr>
        <p:spPr>
          <a:xfrm>
            <a:off x="10342244" y="2110224"/>
            <a:ext cx="428625" cy="131445"/>
          </a:xfrm>
          <a:custGeom>
            <a:avLst/>
            <a:gdLst/>
            <a:ahLst/>
            <a:cxnLst/>
            <a:rect l="l" t="t" r="r" b="b"/>
            <a:pathLst>
              <a:path w="428625" h="131444">
                <a:moveTo>
                  <a:pt x="0" y="0"/>
                </a:moveTo>
                <a:lnTo>
                  <a:pt x="0" y="87629"/>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4">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138" name="object 131">
            <a:extLst>
              <a:ext uri="{FF2B5EF4-FFF2-40B4-BE49-F238E27FC236}">
                <a16:creationId xmlns:a16="http://schemas.microsoft.com/office/drawing/2014/main" id="{59122683-42B0-4960-AFE5-6966287BBBB8}"/>
              </a:ext>
            </a:extLst>
          </p:cNvPr>
          <p:cNvSpPr/>
          <p:nvPr/>
        </p:nvSpPr>
        <p:spPr>
          <a:xfrm>
            <a:off x="10342244" y="2066409"/>
            <a:ext cx="428625" cy="87630"/>
          </a:xfrm>
          <a:custGeom>
            <a:avLst/>
            <a:gdLst/>
            <a:ahLst/>
            <a:cxnLst/>
            <a:rect l="l" t="t" r="r" b="b"/>
            <a:pathLst>
              <a:path w="428625" h="87630">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139" name="object 132">
            <a:extLst>
              <a:ext uri="{FF2B5EF4-FFF2-40B4-BE49-F238E27FC236}">
                <a16:creationId xmlns:a16="http://schemas.microsoft.com/office/drawing/2014/main" id="{7AC57296-FCA5-4C07-9308-3F686D2CC5D3}"/>
              </a:ext>
            </a:extLst>
          </p:cNvPr>
          <p:cNvSpPr/>
          <p:nvPr/>
        </p:nvSpPr>
        <p:spPr>
          <a:xfrm>
            <a:off x="10342244" y="2066409"/>
            <a:ext cx="428625" cy="87630"/>
          </a:xfrm>
          <a:custGeom>
            <a:avLst/>
            <a:gdLst/>
            <a:ahLst/>
            <a:cxnLst/>
            <a:rect l="l" t="t" r="r" b="b"/>
            <a:pathLst>
              <a:path w="428625" h="87630">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140" name="object 133">
            <a:extLst>
              <a:ext uri="{FF2B5EF4-FFF2-40B4-BE49-F238E27FC236}">
                <a16:creationId xmlns:a16="http://schemas.microsoft.com/office/drawing/2014/main" id="{CF717893-9DCE-4647-8E76-6FCA67C555AE}"/>
              </a:ext>
            </a:extLst>
          </p:cNvPr>
          <p:cNvSpPr/>
          <p:nvPr/>
        </p:nvSpPr>
        <p:spPr>
          <a:xfrm>
            <a:off x="10342244" y="2110224"/>
            <a:ext cx="428625" cy="131445"/>
          </a:xfrm>
          <a:custGeom>
            <a:avLst/>
            <a:gdLst/>
            <a:ahLst/>
            <a:cxnLst/>
            <a:rect l="l" t="t" r="r" b="b"/>
            <a:pathLst>
              <a:path w="428625" h="131444">
                <a:moveTo>
                  <a:pt x="428244" y="0"/>
                </a:moveTo>
                <a:lnTo>
                  <a:pt x="428244" y="87629"/>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29"/>
                </a:lnTo>
                <a:lnTo>
                  <a:pt x="0" y="0"/>
                </a:lnTo>
              </a:path>
            </a:pathLst>
          </a:custGeom>
          <a:ln w="25908">
            <a:solidFill>
              <a:srgbClr val="EF5A28"/>
            </a:solidFill>
          </a:ln>
        </p:spPr>
        <p:txBody>
          <a:bodyPr wrap="square" lIns="0" tIns="0" rIns="0" bIns="0" rtlCol="0"/>
          <a:lstStyle/>
          <a:p>
            <a:endParaRPr/>
          </a:p>
        </p:txBody>
      </p:sp>
      <p:sp>
        <p:nvSpPr>
          <p:cNvPr id="141" name="object 134">
            <a:extLst>
              <a:ext uri="{FF2B5EF4-FFF2-40B4-BE49-F238E27FC236}">
                <a16:creationId xmlns:a16="http://schemas.microsoft.com/office/drawing/2014/main" id="{0F61D291-2954-4681-9199-BB1393E9FFCA}"/>
              </a:ext>
            </a:extLst>
          </p:cNvPr>
          <p:cNvSpPr/>
          <p:nvPr/>
        </p:nvSpPr>
        <p:spPr>
          <a:xfrm>
            <a:off x="10397236" y="1155310"/>
            <a:ext cx="108585" cy="332740"/>
          </a:xfrm>
          <a:custGeom>
            <a:avLst/>
            <a:gdLst/>
            <a:ahLst/>
            <a:cxnLst/>
            <a:rect l="l" t="t" r="r" b="b"/>
            <a:pathLst>
              <a:path w="108584" h="332739">
                <a:moveTo>
                  <a:pt x="0" y="9143"/>
                </a:moveTo>
                <a:lnTo>
                  <a:pt x="63753" y="323976"/>
                </a:lnTo>
                <a:lnTo>
                  <a:pt x="66500" y="328291"/>
                </a:lnTo>
                <a:lnTo>
                  <a:pt x="72104" y="331152"/>
                </a:lnTo>
                <a:lnTo>
                  <a:pt x="79755" y="332299"/>
                </a:lnTo>
                <a:lnTo>
                  <a:pt x="88646" y="331469"/>
                </a:lnTo>
                <a:lnTo>
                  <a:pt x="97154" y="328801"/>
                </a:lnTo>
                <a:lnTo>
                  <a:pt x="103758" y="324786"/>
                </a:lnTo>
                <a:lnTo>
                  <a:pt x="107791" y="319986"/>
                </a:lnTo>
                <a:lnTo>
                  <a:pt x="108584" y="314960"/>
                </a:lnTo>
                <a:lnTo>
                  <a:pt x="48355" y="17412"/>
                </a:lnTo>
                <a:lnTo>
                  <a:pt x="15948" y="17412"/>
                </a:lnTo>
                <a:lnTo>
                  <a:pt x="8302" y="16271"/>
                </a:lnTo>
                <a:lnTo>
                  <a:pt x="2728" y="13440"/>
                </a:lnTo>
                <a:lnTo>
                  <a:pt x="0" y="9143"/>
                </a:lnTo>
                <a:close/>
              </a:path>
              <a:path w="108584" h="332739">
                <a:moveTo>
                  <a:pt x="44830" y="0"/>
                </a:moveTo>
                <a:lnTo>
                  <a:pt x="15948" y="17412"/>
                </a:lnTo>
                <a:lnTo>
                  <a:pt x="48355" y="17412"/>
                </a:lnTo>
                <a:lnTo>
                  <a:pt x="44830" y="0"/>
                </a:lnTo>
                <a:close/>
              </a:path>
            </a:pathLst>
          </a:custGeom>
          <a:solidFill>
            <a:srgbClr val="FFFFFF"/>
          </a:solidFill>
        </p:spPr>
        <p:txBody>
          <a:bodyPr wrap="square" lIns="0" tIns="0" rIns="0" bIns="0" rtlCol="0"/>
          <a:lstStyle/>
          <a:p>
            <a:endParaRPr/>
          </a:p>
        </p:txBody>
      </p:sp>
      <p:sp>
        <p:nvSpPr>
          <p:cNvPr id="142" name="object 135">
            <a:extLst>
              <a:ext uri="{FF2B5EF4-FFF2-40B4-BE49-F238E27FC236}">
                <a16:creationId xmlns:a16="http://schemas.microsoft.com/office/drawing/2014/main" id="{9C803814-B39C-478F-A608-4FB0822A5078}"/>
              </a:ext>
            </a:extLst>
          </p:cNvPr>
          <p:cNvSpPr/>
          <p:nvPr/>
        </p:nvSpPr>
        <p:spPr>
          <a:xfrm>
            <a:off x="10397236" y="1146988"/>
            <a:ext cx="45085" cy="26034"/>
          </a:xfrm>
          <a:custGeom>
            <a:avLst/>
            <a:gdLst/>
            <a:ahLst/>
            <a:cxnLst/>
            <a:rect l="l" t="t" r="r" b="b"/>
            <a:pathLst>
              <a:path w="45084" h="26035">
                <a:moveTo>
                  <a:pt x="28882" y="0"/>
                </a:moveTo>
                <a:lnTo>
                  <a:pt x="0" y="17466"/>
                </a:lnTo>
                <a:lnTo>
                  <a:pt x="2728" y="21762"/>
                </a:lnTo>
                <a:lnTo>
                  <a:pt x="8302" y="24594"/>
                </a:lnTo>
                <a:lnTo>
                  <a:pt x="15948" y="25735"/>
                </a:lnTo>
                <a:lnTo>
                  <a:pt x="24892" y="24959"/>
                </a:lnTo>
                <a:lnTo>
                  <a:pt x="33400" y="22217"/>
                </a:lnTo>
                <a:lnTo>
                  <a:pt x="40004" y="18164"/>
                </a:lnTo>
                <a:lnTo>
                  <a:pt x="44037" y="13350"/>
                </a:lnTo>
                <a:lnTo>
                  <a:pt x="44830" y="8322"/>
                </a:lnTo>
                <a:lnTo>
                  <a:pt x="42102" y="4008"/>
                </a:lnTo>
                <a:lnTo>
                  <a:pt x="36528" y="1146"/>
                </a:lnTo>
                <a:lnTo>
                  <a:pt x="28882" y="0"/>
                </a:lnTo>
                <a:close/>
              </a:path>
            </a:pathLst>
          </a:custGeom>
          <a:solidFill>
            <a:srgbClr val="FFFFFF"/>
          </a:solidFill>
        </p:spPr>
        <p:txBody>
          <a:bodyPr wrap="square" lIns="0" tIns="0" rIns="0" bIns="0" rtlCol="0"/>
          <a:lstStyle/>
          <a:p>
            <a:endParaRPr/>
          </a:p>
        </p:txBody>
      </p:sp>
      <p:sp>
        <p:nvSpPr>
          <p:cNvPr id="143" name="object 136">
            <a:extLst>
              <a:ext uri="{FF2B5EF4-FFF2-40B4-BE49-F238E27FC236}">
                <a16:creationId xmlns:a16="http://schemas.microsoft.com/office/drawing/2014/main" id="{4029F408-CD7E-436D-ACD6-A944419FF529}"/>
              </a:ext>
            </a:extLst>
          </p:cNvPr>
          <p:cNvSpPr/>
          <p:nvPr/>
        </p:nvSpPr>
        <p:spPr>
          <a:xfrm>
            <a:off x="10397236" y="1146988"/>
            <a:ext cx="45085" cy="26034"/>
          </a:xfrm>
          <a:custGeom>
            <a:avLst/>
            <a:gdLst/>
            <a:ahLst/>
            <a:cxnLst/>
            <a:rect l="l" t="t" r="r" b="b"/>
            <a:pathLst>
              <a:path w="45084" h="26035">
                <a:moveTo>
                  <a:pt x="0" y="17466"/>
                </a:moveTo>
                <a:lnTo>
                  <a:pt x="2728" y="21762"/>
                </a:lnTo>
                <a:lnTo>
                  <a:pt x="8302" y="24594"/>
                </a:lnTo>
                <a:lnTo>
                  <a:pt x="15948" y="25735"/>
                </a:lnTo>
                <a:lnTo>
                  <a:pt x="24892" y="24959"/>
                </a:lnTo>
                <a:lnTo>
                  <a:pt x="33400" y="22217"/>
                </a:lnTo>
                <a:lnTo>
                  <a:pt x="40004" y="18164"/>
                </a:lnTo>
                <a:lnTo>
                  <a:pt x="44037" y="13350"/>
                </a:lnTo>
                <a:lnTo>
                  <a:pt x="44830" y="8322"/>
                </a:lnTo>
                <a:lnTo>
                  <a:pt x="42102" y="4008"/>
                </a:lnTo>
                <a:lnTo>
                  <a:pt x="36528" y="1146"/>
                </a:lnTo>
                <a:lnTo>
                  <a:pt x="28882" y="0"/>
                </a:lnTo>
                <a:lnTo>
                  <a:pt x="19939" y="829"/>
                </a:lnTo>
                <a:lnTo>
                  <a:pt x="11447" y="3554"/>
                </a:lnTo>
                <a:lnTo>
                  <a:pt x="4873" y="7576"/>
                </a:lnTo>
                <a:lnTo>
                  <a:pt x="847" y="12384"/>
                </a:lnTo>
                <a:lnTo>
                  <a:pt x="0" y="17466"/>
                </a:lnTo>
                <a:close/>
              </a:path>
            </a:pathLst>
          </a:custGeom>
          <a:ln w="12700">
            <a:solidFill>
              <a:srgbClr val="EF5A28"/>
            </a:solidFill>
          </a:ln>
        </p:spPr>
        <p:txBody>
          <a:bodyPr wrap="square" lIns="0" tIns="0" rIns="0" bIns="0" rtlCol="0"/>
          <a:lstStyle/>
          <a:p>
            <a:endParaRPr/>
          </a:p>
        </p:txBody>
      </p:sp>
      <p:sp>
        <p:nvSpPr>
          <p:cNvPr id="144" name="object 137">
            <a:extLst>
              <a:ext uri="{FF2B5EF4-FFF2-40B4-BE49-F238E27FC236}">
                <a16:creationId xmlns:a16="http://schemas.microsoft.com/office/drawing/2014/main" id="{AFC2326A-C164-426D-B7A7-1EF5F2E9A16D}"/>
              </a:ext>
            </a:extLst>
          </p:cNvPr>
          <p:cNvSpPr/>
          <p:nvPr/>
        </p:nvSpPr>
        <p:spPr>
          <a:xfrm>
            <a:off x="10397236" y="1155310"/>
            <a:ext cx="108585" cy="332740"/>
          </a:xfrm>
          <a:custGeom>
            <a:avLst/>
            <a:gdLst/>
            <a:ahLst/>
            <a:cxnLst/>
            <a:rect l="l" t="t" r="r" b="b"/>
            <a:pathLst>
              <a:path w="108584" h="332739">
                <a:moveTo>
                  <a:pt x="0" y="9143"/>
                </a:moveTo>
                <a:lnTo>
                  <a:pt x="63753" y="323976"/>
                </a:lnTo>
                <a:lnTo>
                  <a:pt x="66500" y="328291"/>
                </a:lnTo>
                <a:lnTo>
                  <a:pt x="72104" y="331152"/>
                </a:lnTo>
                <a:lnTo>
                  <a:pt x="79755" y="332299"/>
                </a:lnTo>
                <a:lnTo>
                  <a:pt x="88646" y="331469"/>
                </a:lnTo>
                <a:lnTo>
                  <a:pt x="97154" y="328801"/>
                </a:lnTo>
                <a:lnTo>
                  <a:pt x="103758" y="324786"/>
                </a:lnTo>
                <a:lnTo>
                  <a:pt x="107791" y="319986"/>
                </a:lnTo>
                <a:lnTo>
                  <a:pt x="108584" y="314960"/>
                </a:lnTo>
                <a:lnTo>
                  <a:pt x="44830" y="0"/>
                </a:lnTo>
              </a:path>
            </a:pathLst>
          </a:custGeom>
          <a:ln w="12699">
            <a:solidFill>
              <a:srgbClr val="EF5A28"/>
            </a:solidFill>
          </a:ln>
        </p:spPr>
        <p:txBody>
          <a:bodyPr wrap="square" lIns="0" tIns="0" rIns="0" bIns="0" rtlCol="0"/>
          <a:lstStyle/>
          <a:p>
            <a:endParaRPr/>
          </a:p>
        </p:txBody>
      </p:sp>
      <p:sp>
        <p:nvSpPr>
          <p:cNvPr id="145" name="object 138">
            <a:extLst>
              <a:ext uri="{FF2B5EF4-FFF2-40B4-BE49-F238E27FC236}">
                <a16:creationId xmlns:a16="http://schemas.microsoft.com/office/drawing/2014/main" id="{663A4C8D-B7D6-431E-BAC6-F704A1752A23}"/>
              </a:ext>
            </a:extLst>
          </p:cNvPr>
          <p:cNvSpPr/>
          <p:nvPr/>
        </p:nvSpPr>
        <p:spPr>
          <a:xfrm>
            <a:off x="10350627" y="1462143"/>
            <a:ext cx="408431" cy="688848"/>
          </a:xfrm>
          <a:prstGeom prst="rect">
            <a:avLst/>
          </a:prstGeom>
          <a:blipFill>
            <a:blip r:embed="rId22" cstate="print"/>
            <a:stretch>
              <a:fillRect/>
            </a:stretch>
          </a:blipFill>
        </p:spPr>
        <p:txBody>
          <a:bodyPr wrap="square" lIns="0" tIns="0" rIns="0" bIns="0" rtlCol="0"/>
          <a:lstStyle/>
          <a:p>
            <a:endParaRPr/>
          </a:p>
        </p:txBody>
      </p:sp>
      <p:sp>
        <p:nvSpPr>
          <p:cNvPr id="146" name="object 139">
            <a:extLst>
              <a:ext uri="{FF2B5EF4-FFF2-40B4-BE49-F238E27FC236}">
                <a16:creationId xmlns:a16="http://schemas.microsoft.com/office/drawing/2014/main" id="{672389D9-FAD2-4A1F-96CF-1D8DA51A8CB5}"/>
              </a:ext>
            </a:extLst>
          </p:cNvPr>
          <p:cNvSpPr/>
          <p:nvPr/>
        </p:nvSpPr>
        <p:spPr>
          <a:xfrm>
            <a:off x="10433939" y="1375275"/>
            <a:ext cx="70485" cy="3175"/>
          </a:xfrm>
          <a:custGeom>
            <a:avLst/>
            <a:gdLst/>
            <a:ahLst/>
            <a:cxnLst/>
            <a:rect l="l" t="t" r="r" b="b"/>
            <a:pathLst>
              <a:path w="70484" h="3175">
                <a:moveTo>
                  <a:pt x="69976" y="2539"/>
                </a:moveTo>
                <a:lnTo>
                  <a:pt x="51863" y="3089"/>
                </a:lnTo>
                <a:lnTo>
                  <a:pt x="34036" y="2841"/>
                </a:lnTo>
                <a:lnTo>
                  <a:pt x="16684" y="1807"/>
                </a:lnTo>
                <a:lnTo>
                  <a:pt x="0" y="0"/>
                </a:lnTo>
              </a:path>
            </a:pathLst>
          </a:custGeom>
          <a:ln w="25400">
            <a:solidFill>
              <a:srgbClr val="EF5A28"/>
            </a:solidFill>
          </a:ln>
        </p:spPr>
        <p:txBody>
          <a:bodyPr wrap="square" lIns="0" tIns="0" rIns="0" bIns="0" rtlCol="0"/>
          <a:lstStyle/>
          <a:p>
            <a:endParaRPr/>
          </a:p>
        </p:txBody>
      </p:sp>
      <p:sp>
        <p:nvSpPr>
          <p:cNvPr id="147" name="object 140">
            <a:extLst>
              <a:ext uri="{FF2B5EF4-FFF2-40B4-BE49-F238E27FC236}">
                <a16:creationId xmlns:a16="http://schemas.microsoft.com/office/drawing/2014/main" id="{4F4B8BD0-F756-4CFE-9211-20197C25361E}"/>
              </a:ext>
            </a:extLst>
          </p:cNvPr>
          <p:cNvSpPr/>
          <p:nvPr/>
        </p:nvSpPr>
        <p:spPr>
          <a:xfrm>
            <a:off x="10342244" y="13486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48" name="object 141">
            <a:extLst>
              <a:ext uri="{FF2B5EF4-FFF2-40B4-BE49-F238E27FC236}">
                <a16:creationId xmlns:a16="http://schemas.microsoft.com/office/drawing/2014/main" id="{54AAD733-5419-44E2-B7E2-34061CF5BDE4}"/>
              </a:ext>
            </a:extLst>
          </p:cNvPr>
          <p:cNvSpPr/>
          <p:nvPr/>
        </p:nvSpPr>
        <p:spPr>
          <a:xfrm>
            <a:off x="10768965" y="1356225"/>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49" name="object 142">
            <a:extLst>
              <a:ext uri="{FF2B5EF4-FFF2-40B4-BE49-F238E27FC236}">
                <a16:creationId xmlns:a16="http://schemas.microsoft.com/office/drawing/2014/main" id="{1A686CC2-9B3F-4C32-A6A7-6B49FFF1B87B}"/>
              </a:ext>
            </a:extLst>
          </p:cNvPr>
          <p:cNvSpPr/>
          <p:nvPr/>
        </p:nvSpPr>
        <p:spPr>
          <a:xfrm>
            <a:off x="10669651" y="1255387"/>
            <a:ext cx="200151" cy="200659"/>
          </a:xfrm>
          <a:prstGeom prst="rect">
            <a:avLst/>
          </a:prstGeom>
          <a:blipFill>
            <a:blip r:embed="rId19" cstate="print"/>
            <a:stretch>
              <a:fillRect/>
            </a:stretch>
          </a:blipFill>
        </p:spPr>
        <p:txBody>
          <a:bodyPr wrap="square" lIns="0" tIns="0" rIns="0" bIns="0" rtlCol="0"/>
          <a:lstStyle/>
          <a:p>
            <a:endParaRPr/>
          </a:p>
        </p:txBody>
      </p:sp>
      <p:sp>
        <p:nvSpPr>
          <p:cNvPr id="150" name="object 143">
            <a:extLst>
              <a:ext uri="{FF2B5EF4-FFF2-40B4-BE49-F238E27FC236}">
                <a16:creationId xmlns:a16="http://schemas.microsoft.com/office/drawing/2014/main" id="{3D170F4B-481F-44E3-8D6B-33C65ADC6D59}"/>
              </a:ext>
            </a:extLst>
          </p:cNvPr>
          <p:cNvSpPr/>
          <p:nvPr/>
        </p:nvSpPr>
        <p:spPr>
          <a:xfrm>
            <a:off x="10800968" y="4420988"/>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51" name="object 144">
            <a:extLst>
              <a:ext uri="{FF2B5EF4-FFF2-40B4-BE49-F238E27FC236}">
                <a16:creationId xmlns:a16="http://schemas.microsoft.com/office/drawing/2014/main" id="{733ADCB2-495B-4DBC-9A98-85D31771FFA3}"/>
              </a:ext>
            </a:extLst>
          </p:cNvPr>
          <p:cNvSpPr/>
          <p:nvPr/>
        </p:nvSpPr>
        <p:spPr>
          <a:xfrm>
            <a:off x="10800968" y="4489696"/>
            <a:ext cx="428625" cy="753110"/>
          </a:xfrm>
          <a:custGeom>
            <a:avLst/>
            <a:gdLst/>
            <a:ahLst/>
            <a:cxnLst/>
            <a:rect l="l" t="t" r="r" b="b"/>
            <a:pathLst>
              <a:path w="428625" h="753110">
                <a:moveTo>
                  <a:pt x="428244" y="0"/>
                </a:moveTo>
                <a:lnTo>
                  <a:pt x="428244" y="684072"/>
                </a:lnTo>
                <a:lnTo>
                  <a:pt x="417326" y="705775"/>
                </a:lnTo>
                <a:lnTo>
                  <a:pt x="386925" y="724622"/>
                </a:lnTo>
                <a:lnTo>
                  <a:pt x="340571" y="739483"/>
                </a:lnTo>
                <a:lnTo>
                  <a:pt x="281793" y="749229"/>
                </a:lnTo>
                <a:lnTo>
                  <a:pt x="214122" y="752728"/>
                </a:lnTo>
                <a:lnTo>
                  <a:pt x="146450" y="749229"/>
                </a:lnTo>
                <a:lnTo>
                  <a:pt x="87672" y="739483"/>
                </a:lnTo>
                <a:lnTo>
                  <a:pt x="41318" y="724622"/>
                </a:lnTo>
                <a:lnTo>
                  <a:pt x="10917" y="705775"/>
                </a:lnTo>
                <a:lnTo>
                  <a:pt x="0" y="684072"/>
                </a:lnTo>
                <a:lnTo>
                  <a:pt x="0" y="0"/>
                </a:lnTo>
              </a:path>
            </a:pathLst>
          </a:custGeom>
          <a:ln w="25908">
            <a:solidFill>
              <a:srgbClr val="EF5A28"/>
            </a:solidFill>
          </a:ln>
        </p:spPr>
        <p:txBody>
          <a:bodyPr wrap="square" lIns="0" tIns="0" rIns="0" bIns="0" rtlCol="0"/>
          <a:lstStyle/>
          <a:p>
            <a:endParaRPr/>
          </a:p>
        </p:txBody>
      </p:sp>
      <p:sp>
        <p:nvSpPr>
          <p:cNvPr id="152" name="object 145">
            <a:extLst>
              <a:ext uri="{FF2B5EF4-FFF2-40B4-BE49-F238E27FC236}">
                <a16:creationId xmlns:a16="http://schemas.microsoft.com/office/drawing/2014/main" id="{0E0787DE-C59C-4C5D-BDA3-BAFD43C4D369}"/>
              </a:ext>
            </a:extLst>
          </p:cNvPr>
          <p:cNvSpPr/>
          <p:nvPr/>
        </p:nvSpPr>
        <p:spPr>
          <a:xfrm>
            <a:off x="10800968" y="4369046"/>
            <a:ext cx="428625" cy="809625"/>
          </a:xfrm>
          <a:custGeom>
            <a:avLst/>
            <a:gdLst/>
            <a:ahLst/>
            <a:cxnLst/>
            <a:rect l="l" t="t" r="r" b="b"/>
            <a:pathLst>
              <a:path w="428625" h="809625">
                <a:moveTo>
                  <a:pt x="0" y="0"/>
                </a:moveTo>
                <a:lnTo>
                  <a:pt x="0" y="795807"/>
                </a:lnTo>
                <a:lnTo>
                  <a:pt x="16829" y="801087"/>
                </a:lnTo>
                <a:lnTo>
                  <a:pt x="62722" y="805399"/>
                </a:lnTo>
                <a:lnTo>
                  <a:pt x="130784" y="808305"/>
                </a:lnTo>
                <a:lnTo>
                  <a:pt x="214122" y="809370"/>
                </a:lnTo>
                <a:lnTo>
                  <a:pt x="297459" y="808305"/>
                </a:lnTo>
                <a:lnTo>
                  <a:pt x="365521" y="805399"/>
                </a:lnTo>
                <a:lnTo>
                  <a:pt x="411414" y="801087"/>
                </a:lnTo>
                <a:lnTo>
                  <a:pt x="428244" y="795807"/>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153" name="object 146">
            <a:extLst>
              <a:ext uri="{FF2B5EF4-FFF2-40B4-BE49-F238E27FC236}">
                <a16:creationId xmlns:a16="http://schemas.microsoft.com/office/drawing/2014/main" id="{6ED31ECD-C288-443C-98F9-5B164ABEC627}"/>
              </a:ext>
            </a:extLst>
          </p:cNvPr>
          <p:cNvSpPr/>
          <p:nvPr/>
        </p:nvSpPr>
        <p:spPr>
          <a:xfrm>
            <a:off x="10800968" y="4369046"/>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54" name="object 147">
            <a:extLst>
              <a:ext uri="{FF2B5EF4-FFF2-40B4-BE49-F238E27FC236}">
                <a16:creationId xmlns:a16="http://schemas.microsoft.com/office/drawing/2014/main" id="{C8ACB9E6-87E0-46FE-B6EC-4E4C54382615}"/>
              </a:ext>
            </a:extLst>
          </p:cNvPr>
          <p:cNvSpPr/>
          <p:nvPr/>
        </p:nvSpPr>
        <p:spPr>
          <a:xfrm>
            <a:off x="10800968" y="4355456"/>
            <a:ext cx="428625" cy="27305"/>
          </a:xfrm>
          <a:custGeom>
            <a:avLst/>
            <a:gdLst/>
            <a:ahLst/>
            <a:cxnLst/>
            <a:rect l="l" t="t" r="r" b="b"/>
            <a:pathLst>
              <a:path w="428625" h="27304">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155" name="object 148">
            <a:extLst>
              <a:ext uri="{FF2B5EF4-FFF2-40B4-BE49-F238E27FC236}">
                <a16:creationId xmlns:a16="http://schemas.microsoft.com/office/drawing/2014/main" id="{65D2D4E9-6660-4C1F-A914-E84BB9D9B618}"/>
              </a:ext>
            </a:extLst>
          </p:cNvPr>
          <p:cNvSpPr/>
          <p:nvPr/>
        </p:nvSpPr>
        <p:spPr>
          <a:xfrm>
            <a:off x="10800968" y="4369046"/>
            <a:ext cx="428625" cy="809625"/>
          </a:xfrm>
          <a:custGeom>
            <a:avLst/>
            <a:gdLst/>
            <a:ahLst/>
            <a:cxnLst/>
            <a:rect l="l" t="t" r="r" b="b"/>
            <a:pathLst>
              <a:path w="428625" h="809625">
                <a:moveTo>
                  <a:pt x="428244" y="0"/>
                </a:moveTo>
                <a:lnTo>
                  <a:pt x="428244" y="795807"/>
                </a:lnTo>
                <a:lnTo>
                  <a:pt x="411414" y="801087"/>
                </a:lnTo>
                <a:lnTo>
                  <a:pt x="365521" y="805399"/>
                </a:lnTo>
                <a:lnTo>
                  <a:pt x="297459" y="808305"/>
                </a:lnTo>
                <a:lnTo>
                  <a:pt x="214122" y="809370"/>
                </a:lnTo>
                <a:lnTo>
                  <a:pt x="130784" y="808305"/>
                </a:lnTo>
                <a:lnTo>
                  <a:pt x="62722" y="805399"/>
                </a:lnTo>
                <a:lnTo>
                  <a:pt x="16829" y="801087"/>
                </a:lnTo>
                <a:lnTo>
                  <a:pt x="0" y="795807"/>
                </a:lnTo>
                <a:lnTo>
                  <a:pt x="0" y="0"/>
                </a:lnTo>
              </a:path>
            </a:pathLst>
          </a:custGeom>
          <a:ln w="25908">
            <a:solidFill>
              <a:srgbClr val="EF5A28"/>
            </a:solidFill>
          </a:ln>
        </p:spPr>
        <p:txBody>
          <a:bodyPr wrap="square" lIns="0" tIns="0" rIns="0" bIns="0" rtlCol="0"/>
          <a:lstStyle/>
          <a:p>
            <a:endParaRPr/>
          </a:p>
        </p:txBody>
      </p:sp>
      <p:sp>
        <p:nvSpPr>
          <p:cNvPr id="156" name="object 149">
            <a:extLst>
              <a:ext uri="{FF2B5EF4-FFF2-40B4-BE49-F238E27FC236}">
                <a16:creationId xmlns:a16="http://schemas.microsoft.com/office/drawing/2014/main" id="{B92F4B61-15C8-49C3-87FC-FEC507D993B0}"/>
              </a:ext>
            </a:extLst>
          </p:cNvPr>
          <p:cNvSpPr/>
          <p:nvPr/>
        </p:nvSpPr>
        <p:spPr>
          <a:xfrm>
            <a:off x="10800968" y="5117456"/>
            <a:ext cx="428625" cy="132715"/>
          </a:xfrm>
          <a:custGeom>
            <a:avLst/>
            <a:gdLst/>
            <a:ahLst/>
            <a:cxnLst/>
            <a:rect l="l" t="t" r="r" b="b"/>
            <a:pathLst>
              <a:path w="428625" h="132714">
                <a:moveTo>
                  <a:pt x="0" y="0"/>
                </a:moveTo>
                <a:lnTo>
                  <a:pt x="0" y="88392"/>
                </a:lnTo>
                <a:lnTo>
                  <a:pt x="10917" y="102361"/>
                </a:lnTo>
                <a:lnTo>
                  <a:pt x="41318" y="114493"/>
                </a:lnTo>
                <a:lnTo>
                  <a:pt x="87672" y="124060"/>
                </a:lnTo>
                <a:lnTo>
                  <a:pt x="146450" y="130334"/>
                </a:lnTo>
                <a:lnTo>
                  <a:pt x="214122" y="132588"/>
                </a:lnTo>
                <a:lnTo>
                  <a:pt x="281793" y="130334"/>
                </a:lnTo>
                <a:lnTo>
                  <a:pt x="340571" y="124060"/>
                </a:lnTo>
                <a:lnTo>
                  <a:pt x="386925" y="114493"/>
                </a:lnTo>
                <a:lnTo>
                  <a:pt x="417326" y="102361"/>
                </a:lnTo>
                <a:lnTo>
                  <a:pt x="428244" y="88392"/>
                </a:lnTo>
                <a:lnTo>
                  <a:pt x="428244" y="44196"/>
                </a:lnTo>
                <a:lnTo>
                  <a:pt x="214122" y="44196"/>
                </a:lnTo>
                <a:lnTo>
                  <a:pt x="146450" y="41942"/>
                </a:lnTo>
                <a:lnTo>
                  <a:pt x="87672" y="35668"/>
                </a:lnTo>
                <a:lnTo>
                  <a:pt x="41318" y="26101"/>
                </a:lnTo>
                <a:lnTo>
                  <a:pt x="10917" y="13969"/>
                </a:lnTo>
                <a:lnTo>
                  <a:pt x="0" y="0"/>
                </a:lnTo>
                <a:close/>
              </a:path>
              <a:path w="428625" h="132714">
                <a:moveTo>
                  <a:pt x="428244" y="0"/>
                </a:moveTo>
                <a:lnTo>
                  <a:pt x="386925" y="26101"/>
                </a:lnTo>
                <a:lnTo>
                  <a:pt x="340571" y="35668"/>
                </a:lnTo>
                <a:lnTo>
                  <a:pt x="281793" y="41942"/>
                </a:lnTo>
                <a:lnTo>
                  <a:pt x="214122" y="44196"/>
                </a:lnTo>
                <a:lnTo>
                  <a:pt x="428244" y="44196"/>
                </a:lnTo>
                <a:lnTo>
                  <a:pt x="428244" y="0"/>
                </a:lnTo>
                <a:close/>
              </a:path>
            </a:pathLst>
          </a:custGeom>
          <a:solidFill>
            <a:srgbClr val="FFFFFF"/>
          </a:solidFill>
        </p:spPr>
        <p:txBody>
          <a:bodyPr wrap="square" lIns="0" tIns="0" rIns="0" bIns="0" rtlCol="0"/>
          <a:lstStyle/>
          <a:p>
            <a:endParaRPr/>
          </a:p>
        </p:txBody>
      </p:sp>
      <p:sp>
        <p:nvSpPr>
          <p:cNvPr id="157" name="object 150">
            <a:extLst>
              <a:ext uri="{FF2B5EF4-FFF2-40B4-BE49-F238E27FC236}">
                <a16:creationId xmlns:a16="http://schemas.microsoft.com/office/drawing/2014/main" id="{E0342D39-A23A-497B-B196-6A03B63921E5}"/>
              </a:ext>
            </a:extLst>
          </p:cNvPr>
          <p:cNvSpPr/>
          <p:nvPr/>
        </p:nvSpPr>
        <p:spPr>
          <a:xfrm>
            <a:off x="10800968" y="5073261"/>
            <a:ext cx="428625" cy="88900"/>
          </a:xfrm>
          <a:custGeom>
            <a:avLst/>
            <a:gdLst/>
            <a:ahLst/>
            <a:cxnLst/>
            <a:rect l="l" t="t" r="r" b="b"/>
            <a:pathLst>
              <a:path w="428625" h="88900">
                <a:moveTo>
                  <a:pt x="214122" y="0"/>
                </a:moveTo>
                <a:lnTo>
                  <a:pt x="146450" y="2253"/>
                </a:lnTo>
                <a:lnTo>
                  <a:pt x="87672" y="8527"/>
                </a:lnTo>
                <a:lnTo>
                  <a:pt x="41318" y="18094"/>
                </a:lnTo>
                <a:lnTo>
                  <a:pt x="0" y="44195"/>
                </a:lnTo>
                <a:lnTo>
                  <a:pt x="10917" y="58165"/>
                </a:lnTo>
                <a:lnTo>
                  <a:pt x="41318" y="70297"/>
                </a:lnTo>
                <a:lnTo>
                  <a:pt x="87672" y="79864"/>
                </a:lnTo>
                <a:lnTo>
                  <a:pt x="146450" y="86138"/>
                </a:lnTo>
                <a:lnTo>
                  <a:pt x="214122" y="88391"/>
                </a:lnTo>
                <a:lnTo>
                  <a:pt x="281793" y="86138"/>
                </a:lnTo>
                <a:lnTo>
                  <a:pt x="340571" y="79864"/>
                </a:lnTo>
                <a:lnTo>
                  <a:pt x="386925" y="70297"/>
                </a:lnTo>
                <a:lnTo>
                  <a:pt x="417326" y="58165"/>
                </a:lnTo>
                <a:lnTo>
                  <a:pt x="428244" y="44195"/>
                </a:lnTo>
                <a:lnTo>
                  <a:pt x="417326" y="30226"/>
                </a:lnTo>
                <a:lnTo>
                  <a:pt x="386925" y="18094"/>
                </a:lnTo>
                <a:lnTo>
                  <a:pt x="340571" y="8527"/>
                </a:lnTo>
                <a:lnTo>
                  <a:pt x="281793" y="2253"/>
                </a:lnTo>
                <a:lnTo>
                  <a:pt x="214122" y="0"/>
                </a:lnTo>
                <a:close/>
              </a:path>
            </a:pathLst>
          </a:custGeom>
          <a:solidFill>
            <a:srgbClr val="FFFFFF"/>
          </a:solidFill>
        </p:spPr>
        <p:txBody>
          <a:bodyPr wrap="square" lIns="0" tIns="0" rIns="0" bIns="0" rtlCol="0"/>
          <a:lstStyle/>
          <a:p>
            <a:endParaRPr/>
          </a:p>
        </p:txBody>
      </p:sp>
      <p:sp>
        <p:nvSpPr>
          <p:cNvPr id="158" name="object 151">
            <a:extLst>
              <a:ext uri="{FF2B5EF4-FFF2-40B4-BE49-F238E27FC236}">
                <a16:creationId xmlns:a16="http://schemas.microsoft.com/office/drawing/2014/main" id="{EE890A4D-B10F-4851-B4E4-4A753E361143}"/>
              </a:ext>
            </a:extLst>
          </p:cNvPr>
          <p:cNvSpPr/>
          <p:nvPr/>
        </p:nvSpPr>
        <p:spPr>
          <a:xfrm>
            <a:off x="10800968" y="5073261"/>
            <a:ext cx="428625" cy="88900"/>
          </a:xfrm>
          <a:custGeom>
            <a:avLst/>
            <a:gdLst/>
            <a:ahLst/>
            <a:cxnLst/>
            <a:rect l="l" t="t" r="r" b="b"/>
            <a:pathLst>
              <a:path w="428625" h="88900">
                <a:moveTo>
                  <a:pt x="428244" y="44195"/>
                </a:moveTo>
                <a:lnTo>
                  <a:pt x="386925" y="70297"/>
                </a:lnTo>
                <a:lnTo>
                  <a:pt x="340571" y="79864"/>
                </a:lnTo>
                <a:lnTo>
                  <a:pt x="281793" y="86138"/>
                </a:lnTo>
                <a:lnTo>
                  <a:pt x="214122" y="88391"/>
                </a:lnTo>
                <a:lnTo>
                  <a:pt x="146450" y="86138"/>
                </a:lnTo>
                <a:lnTo>
                  <a:pt x="87672" y="79864"/>
                </a:lnTo>
                <a:lnTo>
                  <a:pt x="41318" y="70297"/>
                </a:lnTo>
                <a:lnTo>
                  <a:pt x="10917" y="58165"/>
                </a:lnTo>
                <a:lnTo>
                  <a:pt x="0" y="44195"/>
                </a:lnTo>
                <a:lnTo>
                  <a:pt x="10917" y="30226"/>
                </a:lnTo>
                <a:lnTo>
                  <a:pt x="41318" y="18094"/>
                </a:lnTo>
                <a:lnTo>
                  <a:pt x="87672" y="8527"/>
                </a:lnTo>
                <a:lnTo>
                  <a:pt x="146450" y="2253"/>
                </a:lnTo>
                <a:lnTo>
                  <a:pt x="214122" y="0"/>
                </a:lnTo>
                <a:lnTo>
                  <a:pt x="281793" y="2253"/>
                </a:lnTo>
                <a:lnTo>
                  <a:pt x="340571" y="8527"/>
                </a:lnTo>
                <a:lnTo>
                  <a:pt x="386925" y="18094"/>
                </a:lnTo>
                <a:lnTo>
                  <a:pt x="417326" y="30226"/>
                </a:lnTo>
                <a:lnTo>
                  <a:pt x="428244" y="44195"/>
                </a:lnTo>
                <a:close/>
              </a:path>
            </a:pathLst>
          </a:custGeom>
          <a:ln w="25907">
            <a:solidFill>
              <a:srgbClr val="EF5A28"/>
            </a:solidFill>
          </a:ln>
        </p:spPr>
        <p:txBody>
          <a:bodyPr wrap="square" lIns="0" tIns="0" rIns="0" bIns="0" rtlCol="0"/>
          <a:lstStyle/>
          <a:p>
            <a:endParaRPr/>
          </a:p>
        </p:txBody>
      </p:sp>
      <p:sp>
        <p:nvSpPr>
          <p:cNvPr id="159" name="object 152">
            <a:extLst>
              <a:ext uri="{FF2B5EF4-FFF2-40B4-BE49-F238E27FC236}">
                <a16:creationId xmlns:a16="http://schemas.microsoft.com/office/drawing/2014/main" id="{83CA659B-585A-4A20-9DE3-A8D5C5E419C1}"/>
              </a:ext>
            </a:extLst>
          </p:cNvPr>
          <p:cNvSpPr/>
          <p:nvPr/>
        </p:nvSpPr>
        <p:spPr>
          <a:xfrm>
            <a:off x="10800968" y="5117456"/>
            <a:ext cx="428625" cy="132715"/>
          </a:xfrm>
          <a:custGeom>
            <a:avLst/>
            <a:gdLst/>
            <a:ahLst/>
            <a:cxnLst/>
            <a:rect l="l" t="t" r="r" b="b"/>
            <a:pathLst>
              <a:path w="428625" h="132714">
                <a:moveTo>
                  <a:pt x="428244" y="0"/>
                </a:moveTo>
                <a:lnTo>
                  <a:pt x="428244" y="88392"/>
                </a:lnTo>
                <a:lnTo>
                  <a:pt x="417326" y="102361"/>
                </a:lnTo>
                <a:lnTo>
                  <a:pt x="386925" y="114493"/>
                </a:lnTo>
                <a:lnTo>
                  <a:pt x="340571" y="124060"/>
                </a:lnTo>
                <a:lnTo>
                  <a:pt x="281793" y="130334"/>
                </a:lnTo>
                <a:lnTo>
                  <a:pt x="214122" y="132588"/>
                </a:lnTo>
                <a:lnTo>
                  <a:pt x="146450" y="130334"/>
                </a:lnTo>
                <a:lnTo>
                  <a:pt x="87672" y="124060"/>
                </a:lnTo>
                <a:lnTo>
                  <a:pt x="41318" y="114493"/>
                </a:lnTo>
                <a:lnTo>
                  <a:pt x="10917" y="102361"/>
                </a:lnTo>
                <a:lnTo>
                  <a:pt x="0" y="88392"/>
                </a:lnTo>
                <a:lnTo>
                  <a:pt x="0" y="0"/>
                </a:lnTo>
              </a:path>
            </a:pathLst>
          </a:custGeom>
          <a:ln w="25908">
            <a:solidFill>
              <a:srgbClr val="EF5A28"/>
            </a:solidFill>
          </a:ln>
        </p:spPr>
        <p:txBody>
          <a:bodyPr wrap="square" lIns="0" tIns="0" rIns="0" bIns="0" rtlCol="0"/>
          <a:lstStyle/>
          <a:p>
            <a:endParaRPr/>
          </a:p>
        </p:txBody>
      </p:sp>
      <p:sp>
        <p:nvSpPr>
          <p:cNvPr id="160" name="object 153">
            <a:extLst>
              <a:ext uri="{FF2B5EF4-FFF2-40B4-BE49-F238E27FC236}">
                <a16:creationId xmlns:a16="http://schemas.microsoft.com/office/drawing/2014/main" id="{B0F44C10-AE54-4AEB-8619-5509B99CAF50}"/>
              </a:ext>
            </a:extLst>
          </p:cNvPr>
          <p:cNvSpPr/>
          <p:nvPr/>
        </p:nvSpPr>
        <p:spPr>
          <a:xfrm>
            <a:off x="10855579" y="4162417"/>
            <a:ext cx="108585" cy="332740"/>
          </a:xfrm>
          <a:custGeom>
            <a:avLst/>
            <a:gdLst/>
            <a:ahLst/>
            <a:cxnLst/>
            <a:rect l="l" t="t" r="r" b="b"/>
            <a:pathLst>
              <a:path w="108584" h="332739">
                <a:moveTo>
                  <a:pt x="0" y="9143"/>
                </a:moveTo>
                <a:lnTo>
                  <a:pt x="63753" y="323977"/>
                </a:lnTo>
                <a:lnTo>
                  <a:pt x="66426" y="328346"/>
                </a:lnTo>
                <a:lnTo>
                  <a:pt x="71993" y="331216"/>
                </a:lnTo>
                <a:lnTo>
                  <a:pt x="79630" y="332370"/>
                </a:lnTo>
                <a:lnTo>
                  <a:pt x="88518" y="331597"/>
                </a:lnTo>
                <a:lnTo>
                  <a:pt x="97081" y="328854"/>
                </a:lnTo>
                <a:lnTo>
                  <a:pt x="103679" y="324802"/>
                </a:lnTo>
                <a:lnTo>
                  <a:pt x="107682" y="319988"/>
                </a:lnTo>
                <a:lnTo>
                  <a:pt x="108457" y="314960"/>
                </a:lnTo>
                <a:lnTo>
                  <a:pt x="48239" y="17466"/>
                </a:lnTo>
                <a:lnTo>
                  <a:pt x="15876" y="17466"/>
                </a:lnTo>
                <a:lnTo>
                  <a:pt x="8239" y="16319"/>
                </a:lnTo>
                <a:lnTo>
                  <a:pt x="2672" y="13458"/>
                </a:lnTo>
                <a:lnTo>
                  <a:pt x="0" y="9143"/>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161" name="object 154">
            <a:extLst>
              <a:ext uri="{FF2B5EF4-FFF2-40B4-BE49-F238E27FC236}">
                <a16:creationId xmlns:a16="http://schemas.microsoft.com/office/drawing/2014/main" id="{77C68A6A-8BE0-4F32-AE49-6ED9CA42FA9E}"/>
              </a:ext>
            </a:extLst>
          </p:cNvPr>
          <p:cNvSpPr/>
          <p:nvPr/>
        </p:nvSpPr>
        <p:spPr>
          <a:xfrm>
            <a:off x="10855579" y="4154148"/>
            <a:ext cx="45085" cy="26034"/>
          </a:xfrm>
          <a:custGeom>
            <a:avLst/>
            <a:gdLst/>
            <a:ahLst/>
            <a:cxnLst/>
            <a:rect l="l" t="t" r="r" b="b"/>
            <a:pathLst>
              <a:path w="45084" h="26035">
                <a:moveTo>
                  <a:pt x="28827" y="0"/>
                </a:moveTo>
                <a:lnTo>
                  <a:pt x="0" y="17412"/>
                </a:lnTo>
                <a:lnTo>
                  <a:pt x="2672" y="21726"/>
                </a:lnTo>
                <a:lnTo>
                  <a:pt x="8239" y="24588"/>
                </a:lnTo>
                <a:lnTo>
                  <a:pt x="15876" y="25735"/>
                </a:lnTo>
                <a:lnTo>
                  <a:pt x="24764"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162" name="object 155">
            <a:extLst>
              <a:ext uri="{FF2B5EF4-FFF2-40B4-BE49-F238E27FC236}">
                <a16:creationId xmlns:a16="http://schemas.microsoft.com/office/drawing/2014/main" id="{15375D97-C208-4780-866D-E23EA3D97F7A}"/>
              </a:ext>
            </a:extLst>
          </p:cNvPr>
          <p:cNvSpPr/>
          <p:nvPr/>
        </p:nvSpPr>
        <p:spPr>
          <a:xfrm>
            <a:off x="10855579" y="4154148"/>
            <a:ext cx="45085" cy="26034"/>
          </a:xfrm>
          <a:custGeom>
            <a:avLst/>
            <a:gdLst/>
            <a:ahLst/>
            <a:cxnLst/>
            <a:rect l="l" t="t" r="r" b="b"/>
            <a:pathLst>
              <a:path w="45084" h="26035">
                <a:moveTo>
                  <a:pt x="0" y="17412"/>
                </a:moveTo>
                <a:lnTo>
                  <a:pt x="2672" y="21726"/>
                </a:lnTo>
                <a:lnTo>
                  <a:pt x="8239" y="24588"/>
                </a:lnTo>
                <a:lnTo>
                  <a:pt x="15876" y="25735"/>
                </a:lnTo>
                <a:lnTo>
                  <a:pt x="24764" y="24905"/>
                </a:lnTo>
                <a:lnTo>
                  <a:pt x="33327" y="22181"/>
                </a:lnTo>
                <a:lnTo>
                  <a:pt x="39925" y="18159"/>
                </a:lnTo>
                <a:lnTo>
                  <a:pt x="43928" y="13350"/>
                </a:lnTo>
                <a:lnTo>
                  <a:pt x="44703" y="8268"/>
                </a:lnTo>
                <a:lnTo>
                  <a:pt x="42031" y="3972"/>
                </a:lnTo>
                <a:lnTo>
                  <a:pt x="36464" y="1141"/>
                </a:lnTo>
                <a:lnTo>
                  <a:pt x="28827" y="0"/>
                </a:lnTo>
                <a:lnTo>
                  <a:pt x="19938" y="775"/>
                </a:lnTo>
                <a:lnTo>
                  <a:pt x="11376" y="3500"/>
                </a:lnTo>
                <a:lnTo>
                  <a:pt x="4778" y="7522"/>
                </a:lnTo>
                <a:lnTo>
                  <a:pt x="775" y="12330"/>
                </a:lnTo>
                <a:lnTo>
                  <a:pt x="0" y="17412"/>
                </a:lnTo>
                <a:close/>
              </a:path>
            </a:pathLst>
          </a:custGeom>
          <a:ln w="12700">
            <a:solidFill>
              <a:srgbClr val="EF5A28"/>
            </a:solidFill>
          </a:ln>
        </p:spPr>
        <p:txBody>
          <a:bodyPr wrap="square" lIns="0" tIns="0" rIns="0" bIns="0" rtlCol="0"/>
          <a:lstStyle/>
          <a:p>
            <a:endParaRPr/>
          </a:p>
        </p:txBody>
      </p:sp>
      <p:sp>
        <p:nvSpPr>
          <p:cNvPr id="163" name="object 156">
            <a:extLst>
              <a:ext uri="{FF2B5EF4-FFF2-40B4-BE49-F238E27FC236}">
                <a16:creationId xmlns:a16="http://schemas.microsoft.com/office/drawing/2014/main" id="{92C9EEF9-5CD0-42B3-9999-FF86FEE28596}"/>
              </a:ext>
            </a:extLst>
          </p:cNvPr>
          <p:cNvSpPr/>
          <p:nvPr/>
        </p:nvSpPr>
        <p:spPr>
          <a:xfrm>
            <a:off x="10855579" y="4162417"/>
            <a:ext cx="108585" cy="332740"/>
          </a:xfrm>
          <a:custGeom>
            <a:avLst/>
            <a:gdLst/>
            <a:ahLst/>
            <a:cxnLst/>
            <a:rect l="l" t="t" r="r" b="b"/>
            <a:pathLst>
              <a:path w="108584" h="332739">
                <a:moveTo>
                  <a:pt x="0" y="9143"/>
                </a:moveTo>
                <a:lnTo>
                  <a:pt x="63753" y="323977"/>
                </a:lnTo>
                <a:lnTo>
                  <a:pt x="66426" y="328346"/>
                </a:lnTo>
                <a:lnTo>
                  <a:pt x="71993" y="331216"/>
                </a:lnTo>
                <a:lnTo>
                  <a:pt x="79630" y="332370"/>
                </a:lnTo>
                <a:lnTo>
                  <a:pt x="88518" y="331597"/>
                </a:lnTo>
                <a:lnTo>
                  <a:pt x="97081" y="328854"/>
                </a:lnTo>
                <a:lnTo>
                  <a:pt x="103679" y="324802"/>
                </a:lnTo>
                <a:lnTo>
                  <a:pt x="107682" y="319988"/>
                </a:lnTo>
                <a:lnTo>
                  <a:pt x="108457" y="314960"/>
                </a:lnTo>
                <a:lnTo>
                  <a:pt x="44703" y="0"/>
                </a:lnTo>
              </a:path>
            </a:pathLst>
          </a:custGeom>
          <a:ln w="12700">
            <a:solidFill>
              <a:srgbClr val="EF5A28"/>
            </a:solidFill>
          </a:ln>
        </p:spPr>
        <p:txBody>
          <a:bodyPr wrap="square" lIns="0" tIns="0" rIns="0" bIns="0" rtlCol="0"/>
          <a:lstStyle/>
          <a:p>
            <a:endParaRPr/>
          </a:p>
        </p:txBody>
      </p:sp>
      <p:sp>
        <p:nvSpPr>
          <p:cNvPr id="164" name="object 157">
            <a:extLst>
              <a:ext uri="{FF2B5EF4-FFF2-40B4-BE49-F238E27FC236}">
                <a16:creationId xmlns:a16="http://schemas.microsoft.com/office/drawing/2014/main" id="{D128CACF-1894-47A6-AC9F-826571026E1C}"/>
              </a:ext>
            </a:extLst>
          </p:cNvPr>
          <p:cNvSpPr/>
          <p:nvPr/>
        </p:nvSpPr>
        <p:spPr>
          <a:xfrm>
            <a:off x="10809351" y="4468994"/>
            <a:ext cx="406907" cy="688847"/>
          </a:xfrm>
          <a:prstGeom prst="rect">
            <a:avLst/>
          </a:prstGeom>
          <a:blipFill>
            <a:blip r:embed="rId23" cstate="print"/>
            <a:stretch>
              <a:fillRect/>
            </a:stretch>
          </a:blipFill>
        </p:spPr>
        <p:txBody>
          <a:bodyPr wrap="square" lIns="0" tIns="0" rIns="0" bIns="0" rtlCol="0"/>
          <a:lstStyle/>
          <a:p>
            <a:endParaRPr/>
          </a:p>
        </p:txBody>
      </p:sp>
      <p:sp>
        <p:nvSpPr>
          <p:cNvPr id="165" name="object 158">
            <a:extLst>
              <a:ext uri="{FF2B5EF4-FFF2-40B4-BE49-F238E27FC236}">
                <a16:creationId xmlns:a16="http://schemas.microsoft.com/office/drawing/2014/main" id="{09B24BB6-0D8A-400F-9A73-11B85C842433}"/>
              </a:ext>
            </a:extLst>
          </p:cNvPr>
          <p:cNvSpPr/>
          <p:nvPr/>
        </p:nvSpPr>
        <p:spPr>
          <a:xfrm>
            <a:off x="10892154" y="4382380"/>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166" name="object 159">
            <a:extLst>
              <a:ext uri="{FF2B5EF4-FFF2-40B4-BE49-F238E27FC236}">
                <a16:creationId xmlns:a16="http://schemas.microsoft.com/office/drawing/2014/main" id="{368FFFE8-0CF5-4652-AFC7-ABC5549A242E}"/>
              </a:ext>
            </a:extLst>
          </p:cNvPr>
          <p:cNvSpPr/>
          <p:nvPr/>
        </p:nvSpPr>
        <p:spPr>
          <a:xfrm>
            <a:off x="10800968" y="4355456"/>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67" name="object 160">
            <a:extLst>
              <a:ext uri="{FF2B5EF4-FFF2-40B4-BE49-F238E27FC236}">
                <a16:creationId xmlns:a16="http://schemas.microsoft.com/office/drawing/2014/main" id="{ED901A11-B740-4DE3-9DE3-BE8699A9F6FB}"/>
              </a:ext>
            </a:extLst>
          </p:cNvPr>
          <p:cNvSpPr/>
          <p:nvPr/>
        </p:nvSpPr>
        <p:spPr>
          <a:xfrm>
            <a:off x="11227689" y="436307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68" name="object 161">
            <a:extLst>
              <a:ext uri="{FF2B5EF4-FFF2-40B4-BE49-F238E27FC236}">
                <a16:creationId xmlns:a16="http://schemas.microsoft.com/office/drawing/2014/main" id="{F9BFD1C6-AC30-42EA-A01E-100248EFE22D}"/>
              </a:ext>
            </a:extLst>
          </p:cNvPr>
          <p:cNvSpPr/>
          <p:nvPr/>
        </p:nvSpPr>
        <p:spPr>
          <a:xfrm>
            <a:off x="11126851" y="4262238"/>
            <a:ext cx="201675" cy="200659"/>
          </a:xfrm>
          <a:prstGeom prst="rect">
            <a:avLst/>
          </a:prstGeom>
          <a:blipFill>
            <a:blip r:embed="rId24" cstate="print"/>
            <a:stretch>
              <a:fillRect/>
            </a:stretch>
          </a:blipFill>
        </p:spPr>
        <p:txBody>
          <a:bodyPr wrap="square" lIns="0" tIns="0" rIns="0" bIns="0" rtlCol="0"/>
          <a:lstStyle/>
          <a:p>
            <a:endParaRPr/>
          </a:p>
        </p:txBody>
      </p:sp>
      <p:sp>
        <p:nvSpPr>
          <p:cNvPr id="169" name="object 162">
            <a:extLst>
              <a:ext uri="{FF2B5EF4-FFF2-40B4-BE49-F238E27FC236}">
                <a16:creationId xmlns:a16="http://schemas.microsoft.com/office/drawing/2014/main" id="{4FD25FF6-FC96-4C50-A8A9-827FFEAEDEC9}"/>
              </a:ext>
            </a:extLst>
          </p:cNvPr>
          <p:cNvSpPr/>
          <p:nvPr/>
        </p:nvSpPr>
        <p:spPr>
          <a:xfrm>
            <a:off x="8211692" y="4207629"/>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70" name="object 163">
            <a:extLst>
              <a:ext uri="{FF2B5EF4-FFF2-40B4-BE49-F238E27FC236}">
                <a16:creationId xmlns:a16="http://schemas.microsoft.com/office/drawing/2014/main" id="{4640513B-27DA-4634-8B04-2311DB38C2A8}"/>
              </a:ext>
            </a:extLst>
          </p:cNvPr>
          <p:cNvSpPr/>
          <p:nvPr/>
        </p:nvSpPr>
        <p:spPr>
          <a:xfrm>
            <a:off x="8211692" y="4276336"/>
            <a:ext cx="428625" cy="753110"/>
          </a:xfrm>
          <a:custGeom>
            <a:avLst/>
            <a:gdLst/>
            <a:ahLst/>
            <a:cxnLst/>
            <a:rect l="l" t="t" r="r" b="b"/>
            <a:pathLst>
              <a:path w="428625" h="753110">
                <a:moveTo>
                  <a:pt x="428244" y="0"/>
                </a:moveTo>
                <a:lnTo>
                  <a:pt x="428244" y="684072"/>
                </a:lnTo>
                <a:lnTo>
                  <a:pt x="417326" y="705775"/>
                </a:lnTo>
                <a:lnTo>
                  <a:pt x="386925" y="724622"/>
                </a:lnTo>
                <a:lnTo>
                  <a:pt x="340571" y="739483"/>
                </a:lnTo>
                <a:lnTo>
                  <a:pt x="281793" y="749229"/>
                </a:lnTo>
                <a:lnTo>
                  <a:pt x="214122" y="752729"/>
                </a:lnTo>
                <a:lnTo>
                  <a:pt x="146450" y="749229"/>
                </a:lnTo>
                <a:lnTo>
                  <a:pt x="87672" y="739483"/>
                </a:lnTo>
                <a:lnTo>
                  <a:pt x="41318" y="724622"/>
                </a:lnTo>
                <a:lnTo>
                  <a:pt x="10917" y="705775"/>
                </a:lnTo>
                <a:lnTo>
                  <a:pt x="0" y="684072"/>
                </a:lnTo>
                <a:lnTo>
                  <a:pt x="0" y="0"/>
                </a:lnTo>
              </a:path>
            </a:pathLst>
          </a:custGeom>
          <a:ln w="25908">
            <a:solidFill>
              <a:srgbClr val="EF5A28"/>
            </a:solidFill>
          </a:ln>
        </p:spPr>
        <p:txBody>
          <a:bodyPr wrap="square" lIns="0" tIns="0" rIns="0" bIns="0" rtlCol="0"/>
          <a:lstStyle/>
          <a:p>
            <a:endParaRPr/>
          </a:p>
        </p:txBody>
      </p:sp>
      <p:sp>
        <p:nvSpPr>
          <p:cNvPr id="171" name="object 164">
            <a:extLst>
              <a:ext uri="{FF2B5EF4-FFF2-40B4-BE49-F238E27FC236}">
                <a16:creationId xmlns:a16="http://schemas.microsoft.com/office/drawing/2014/main" id="{625E897F-C281-4125-AACD-B49731603C8D}"/>
              </a:ext>
            </a:extLst>
          </p:cNvPr>
          <p:cNvSpPr/>
          <p:nvPr/>
        </p:nvSpPr>
        <p:spPr>
          <a:xfrm>
            <a:off x="8211692" y="4155686"/>
            <a:ext cx="428625" cy="809625"/>
          </a:xfrm>
          <a:custGeom>
            <a:avLst/>
            <a:gdLst/>
            <a:ahLst/>
            <a:cxnLst/>
            <a:rect l="l" t="t" r="r" b="b"/>
            <a:pathLst>
              <a:path w="428625" h="809625">
                <a:moveTo>
                  <a:pt x="0" y="0"/>
                </a:moveTo>
                <a:lnTo>
                  <a:pt x="0" y="795807"/>
                </a:lnTo>
                <a:lnTo>
                  <a:pt x="16829" y="801087"/>
                </a:lnTo>
                <a:lnTo>
                  <a:pt x="62722" y="805399"/>
                </a:lnTo>
                <a:lnTo>
                  <a:pt x="130784" y="808305"/>
                </a:lnTo>
                <a:lnTo>
                  <a:pt x="214122" y="809371"/>
                </a:lnTo>
                <a:lnTo>
                  <a:pt x="297459" y="808305"/>
                </a:lnTo>
                <a:lnTo>
                  <a:pt x="365521" y="805399"/>
                </a:lnTo>
                <a:lnTo>
                  <a:pt x="411414" y="801087"/>
                </a:lnTo>
                <a:lnTo>
                  <a:pt x="428244" y="795807"/>
                </a:lnTo>
                <a:lnTo>
                  <a:pt x="428244" y="13589"/>
                </a:lnTo>
                <a:lnTo>
                  <a:pt x="214122" y="13589"/>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172" name="object 165">
            <a:extLst>
              <a:ext uri="{FF2B5EF4-FFF2-40B4-BE49-F238E27FC236}">
                <a16:creationId xmlns:a16="http://schemas.microsoft.com/office/drawing/2014/main" id="{A88CB114-584F-4D57-B8BB-9286C3FBBC7C}"/>
              </a:ext>
            </a:extLst>
          </p:cNvPr>
          <p:cNvSpPr/>
          <p:nvPr/>
        </p:nvSpPr>
        <p:spPr>
          <a:xfrm>
            <a:off x="8211692" y="4155686"/>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73" name="object 166">
            <a:extLst>
              <a:ext uri="{FF2B5EF4-FFF2-40B4-BE49-F238E27FC236}">
                <a16:creationId xmlns:a16="http://schemas.microsoft.com/office/drawing/2014/main" id="{2DE1752E-F475-41F0-B894-ACBFC4A5BA13}"/>
              </a:ext>
            </a:extLst>
          </p:cNvPr>
          <p:cNvSpPr/>
          <p:nvPr/>
        </p:nvSpPr>
        <p:spPr>
          <a:xfrm>
            <a:off x="8211692" y="4142097"/>
            <a:ext cx="428625" cy="27305"/>
          </a:xfrm>
          <a:custGeom>
            <a:avLst/>
            <a:gdLst/>
            <a:ahLst/>
            <a:cxnLst/>
            <a:rect l="l" t="t" r="r" b="b"/>
            <a:pathLst>
              <a:path w="428625" h="27304">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74" name="object 167">
            <a:extLst>
              <a:ext uri="{FF2B5EF4-FFF2-40B4-BE49-F238E27FC236}">
                <a16:creationId xmlns:a16="http://schemas.microsoft.com/office/drawing/2014/main" id="{E4BF673E-B580-4ECB-A269-B395290153E2}"/>
              </a:ext>
            </a:extLst>
          </p:cNvPr>
          <p:cNvSpPr/>
          <p:nvPr/>
        </p:nvSpPr>
        <p:spPr>
          <a:xfrm>
            <a:off x="8211692" y="4155686"/>
            <a:ext cx="428625" cy="809625"/>
          </a:xfrm>
          <a:custGeom>
            <a:avLst/>
            <a:gdLst/>
            <a:ahLst/>
            <a:cxnLst/>
            <a:rect l="l" t="t" r="r" b="b"/>
            <a:pathLst>
              <a:path w="428625" h="809625">
                <a:moveTo>
                  <a:pt x="428244" y="0"/>
                </a:moveTo>
                <a:lnTo>
                  <a:pt x="428244" y="795807"/>
                </a:lnTo>
                <a:lnTo>
                  <a:pt x="411414" y="801087"/>
                </a:lnTo>
                <a:lnTo>
                  <a:pt x="365521" y="805399"/>
                </a:lnTo>
                <a:lnTo>
                  <a:pt x="297459" y="808305"/>
                </a:lnTo>
                <a:lnTo>
                  <a:pt x="214122" y="809371"/>
                </a:lnTo>
                <a:lnTo>
                  <a:pt x="130784" y="808305"/>
                </a:lnTo>
                <a:lnTo>
                  <a:pt x="62722" y="805399"/>
                </a:lnTo>
                <a:lnTo>
                  <a:pt x="16829" y="801087"/>
                </a:lnTo>
                <a:lnTo>
                  <a:pt x="0" y="795807"/>
                </a:lnTo>
                <a:lnTo>
                  <a:pt x="0" y="0"/>
                </a:lnTo>
              </a:path>
            </a:pathLst>
          </a:custGeom>
          <a:ln w="25907">
            <a:solidFill>
              <a:srgbClr val="EF5A28"/>
            </a:solidFill>
          </a:ln>
        </p:spPr>
        <p:txBody>
          <a:bodyPr wrap="square" lIns="0" tIns="0" rIns="0" bIns="0" rtlCol="0"/>
          <a:lstStyle/>
          <a:p>
            <a:endParaRPr/>
          </a:p>
        </p:txBody>
      </p:sp>
      <p:sp>
        <p:nvSpPr>
          <p:cNvPr id="175" name="object 168">
            <a:extLst>
              <a:ext uri="{FF2B5EF4-FFF2-40B4-BE49-F238E27FC236}">
                <a16:creationId xmlns:a16="http://schemas.microsoft.com/office/drawing/2014/main" id="{04648408-0278-4662-A58C-4C258555CA88}"/>
              </a:ext>
            </a:extLst>
          </p:cNvPr>
          <p:cNvSpPr/>
          <p:nvPr/>
        </p:nvSpPr>
        <p:spPr>
          <a:xfrm>
            <a:off x="8211692" y="4904097"/>
            <a:ext cx="428625" cy="132715"/>
          </a:xfrm>
          <a:custGeom>
            <a:avLst/>
            <a:gdLst/>
            <a:ahLst/>
            <a:cxnLst/>
            <a:rect l="l" t="t" r="r" b="b"/>
            <a:pathLst>
              <a:path w="428625" h="132714">
                <a:moveTo>
                  <a:pt x="0" y="0"/>
                </a:moveTo>
                <a:lnTo>
                  <a:pt x="0" y="88391"/>
                </a:lnTo>
                <a:lnTo>
                  <a:pt x="10917" y="102361"/>
                </a:lnTo>
                <a:lnTo>
                  <a:pt x="41318" y="114493"/>
                </a:lnTo>
                <a:lnTo>
                  <a:pt x="87672" y="124060"/>
                </a:lnTo>
                <a:lnTo>
                  <a:pt x="146450" y="130334"/>
                </a:lnTo>
                <a:lnTo>
                  <a:pt x="214122" y="132587"/>
                </a:lnTo>
                <a:lnTo>
                  <a:pt x="281793" y="130334"/>
                </a:lnTo>
                <a:lnTo>
                  <a:pt x="340571" y="124060"/>
                </a:lnTo>
                <a:lnTo>
                  <a:pt x="386925" y="114493"/>
                </a:lnTo>
                <a:lnTo>
                  <a:pt x="417326" y="102361"/>
                </a:lnTo>
                <a:lnTo>
                  <a:pt x="428244" y="88391"/>
                </a:lnTo>
                <a:lnTo>
                  <a:pt x="428244" y="44195"/>
                </a:lnTo>
                <a:lnTo>
                  <a:pt x="214122" y="44195"/>
                </a:lnTo>
                <a:lnTo>
                  <a:pt x="146450" y="41942"/>
                </a:lnTo>
                <a:lnTo>
                  <a:pt x="87672" y="35668"/>
                </a:lnTo>
                <a:lnTo>
                  <a:pt x="41318" y="26101"/>
                </a:lnTo>
                <a:lnTo>
                  <a:pt x="10917" y="13969"/>
                </a:lnTo>
                <a:lnTo>
                  <a:pt x="0" y="0"/>
                </a:lnTo>
                <a:close/>
              </a:path>
              <a:path w="428625" h="132714">
                <a:moveTo>
                  <a:pt x="428244" y="0"/>
                </a:moveTo>
                <a:lnTo>
                  <a:pt x="386925" y="26101"/>
                </a:lnTo>
                <a:lnTo>
                  <a:pt x="340571" y="35668"/>
                </a:lnTo>
                <a:lnTo>
                  <a:pt x="281793" y="41942"/>
                </a:lnTo>
                <a:lnTo>
                  <a:pt x="214122" y="44195"/>
                </a:lnTo>
                <a:lnTo>
                  <a:pt x="428244" y="44195"/>
                </a:lnTo>
                <a:lnTo>
                  <a:pt x="428244" y="0"/>
                </a:lnTo>
                <a:close/>
              </a:path>
            </a:pathLst>
          </a:custGeom>
          <a:solidFill>
            <a:srgbClr val="FFFFFF"/>
          </a:solidFill>
        </p:spPr>
        <p:txBody>
          <a:bodyPr wrap="square" lIns="0" tIns="0" rIns="0" bIns="0" rtlCol="0"/>
          <a:lstStyle/>
          <a:p>
            <a:endParaRPr/>
          </a:p>
        </p:txBody>
      </p:sp>
      <p:sp>
        <p:nvSpPr>
          <p:cNvPr id="176" name="object 169">
            <a:extLst>
              <a:ext uri="{FF2B5EF4-FFF2-40B4-BE49-F238E27FC236}">
                <a16:creationId xmlns:a16="http://schemas.microsoft.com/office/drawing/2014/main" id="{0CFFAFA3-FCF3-4686-B2CE-531598B7D10C}"/>
              </a:ext>
            </a:extLst>
          </p:cNvPr>
          <p:cNvSpPr/>
          <p:nvPr/>
        </p:nvSpPr>
        <p:spPr>
          <a:xfrm>
            <a:off x="8211692" y="4859900"/>
            <a:ext cx="428625" cy="88900"/>
          </a:xfrm>
          <a:custGeom>
            <a:avLst/>
            <a:gdLst/>
            <a:ahLst/>
            <a:cxnLst/>
            <a:rect l="l" t="t" r="r" b="b"/>
            <a:pathLst>
              <a:path w="428625" h="88900">
                <a:moveTo>
                  <a:pt x="214122" y="0"/>
                </a:moveTo>
                <a:lnTo>
                  <a:pt x="146450" y="2253"/>
                </a:lnTo>
                <a:lnTo>
                  <a:pt x="87672" y="8527"/>
                </a:lnTo>
                <a:lnTo>
                  <a:pt x="41318" y="18094"/>
                </a:lnTo>
                <a:lnTo>
                  <a:pt x="0" y="44195"/>
                </a:lnTo>
                <a:lnTo>
                  <a:pt x="10917" y="58165"/>
                </a:lnTo>
                <a:lnTo>
                  <a:pt x="41318" y="70297"/>
                </a:lnTo>
                <a:lnTo>
                  <a:pt x="87672" y="79864"/>
                </a:lnTo>
                <a:lnTo>
                  <a:pt x="146450" y="86138"/>
                </a:lnTo>
                <a:lnTo>
                  <a:pt x="214122" y="88391"/>
                </a:lnTo>
                <a:lnTo>
                  <a:pt x="281793" y="86138"/>
                </a:lnTo>
                <a:lnTo>
                  <a:pt x="340571" y="79864"/>
                </a:lnTo>
                <a:lnTo>
                  <a:pt x="386925" y="70297"/>
                </a:lnTo>
                <a:lnTo>
                  <a:pt x="417326" y="58165"/>
                </a:lnTo>
                <a:lnTo>
                  <a:pt x="428244" y="44195"/>
                </a:lnTo>
                <a:lnTo>
                  <a:pt x="417326" y="30226"/>
                </a:lnTo>
                <a:lnTo>
                  <a:pt x="386925" y="18094"/>
                </a:lnTo>
                <a:lnTo>
                  <a:pt x="340571" y="8527"/>
                </a:lnTo>
                <a:lnTo>
                  <a:pt x="281793" y="2253"/>
                </a:lnTo>
                <a:lnTo>
                  <a:pt x="214122" y="0"/>
                </a:lnTo>
                <a:close/>
              </a:path>
            </a:pathLst>
          </a:custGeom>
          <a:solidFill>
            <a:srgbClr val="FFFFFF"/>
          </a:solidFill>
        </p:spPr>
        <p:txBody>
          <a:bodyPr wrap="square" lIns="0" tIns="0" rIns="0" bIns="0" rtlCol="0"/>
          <a:lstStyle/>
          <a:p>
            <a:endParaRPr/>
          </a:p>
        </p:txBody>
      </p:sp>
      <p:sp>
        <p:nvSpPr>
          <p:cNvPr id="177" name="object 170">
            <a:extLst>
              <a:ext uri="{FF2B5EF4-FFF2-40B4-BE49-F238E27FC236}">
                <a16:creationId xmlns:a16="http://schemas.microsoft.com/office/drawing/2014/main" id="{157F9669-6946-45EE-9CD9-8452B14FDE83}"/>
              </a:ext>
            </a:extLst>
          </p:cNvPr>
          <p:cNvSpPr/>
          <p:nvPr/>
        </p:nvSpPr>
        <p:spPr>
          <a:xfrm>
            <a:off x="8211692" y="4859900"/>
            <a:ext cx="428625" cy="88900"/>
          </a:xfrm>
          <a:custGeom>
            <a:avLst/>
            <a:gdLst/>
            <a:ahLst/>
            <a:cxnLst/>
            <a:rect l="l" t="t" r="r" b="b"/>
            <a:pathLst>
              <a:path w="428625" h="88900">
                <a:moveTo>
                  <a:pt x="428244" y="44195"/>
                </a:moveTo>
                <a:lnTo>
                  <a:pt x="386925" y="70297"/>
                </a:lnTo>
                <a:lnTo>
                  <a:pt x="340571" y="79864"/>
                </a:lnTo>
                <a:lnTo>
                  <a:pt x="281793" y="86138"/>
                </a:lnTo>
                <a:lnTo>
                  <a:pt x="214122" y="88391"/>
                </a:lnTo>
                <a:lnTo>
                  <a:pt x="146450" y="86138"/>
                </a:lnTo>
                <a:lnTo>
                  <a:pt x="87672" y="79864"/>
                </a:lnTo>
                <a:lnTo>
                  <a:pt x="41318" y="70297"/>
                </a:lnTo>
                <a:lnTo>
                  <a:pt x="10917" y="58165"/>
                </a:lnTo>
                <a:lnTo>
                  <a:pt x="0" y="44195"/>
                </a:lnTo>
                <a:lnTo>
                  <a:pt x="10917" y="30226"/>
                </a:lnTo>
                <a:lnTo>
                  <a:pt x="41318" y="18094"/>
                </a:lnTo>
                <a:lnTo>
                  <a:pt x="87672" y="8527"/>
                </a:lnTo>
                <a:lnTo>
                  <a:pt x="146450" y="2253"/>
                </a:lnTo>
                <a:lnTo>
                  <a:pt x="214122" y="0"/>
                </a:lnTo>
                <a:lnTo>
                  <a:pt x="281793" y="2253"/>
                </a:lnTo>
                <a:lnTo>
                  <a:pt x="340571" y="8527"/>
                </a:lnTo>
                <a:lnTo>
                  <a:pt x="386925" y="18094"/>
                </a:lnTo>
                <a:lnTo>
                  <a:pt x="417326" y="30226"/>
                </a:lnTo>
                <a:lnTo>
                  <a:pt x="428244" y="44195"/>
                </a:lnTo>
                <a:close/>
              </a:path>
            </a:pathLst>
          </a:custGeom>
          <a:ln w="25908">
            <a:solidFill>
              <a:srgbClr val="EF5A28"/>
            </a:solidFill>
          </a:ln>
        </p:spPr>
        <p:txBody>
          <a:bodyPr wrap="square" lIns="0" tIns="0" rIns="0" bIns="0" rtlCol="0"/>
          <a:lstStyle/>
          <a:p>
            <a:endParaRPr/>
          </a:p>
        </p:txBody>
      </p:sp>
      <p:sp>
        <p:nvSpPr>
          <p:cNvPr id="178" name="object 171">
            <a:extLst>
              <a:ext uri="{FF2B5EF4-FFF2-40B4-BE49-F238E27FC236}">
                <a16:creationId xmlns:a16="http://schemas.microsoft.com/office/drawing/2014/main" id="{022B62DF-9EEE-4049-8A81-64BD62453843}"/>
              </a:ext>
            </a:extLst>
          </p:cNvPr>
          <p:cNvSpPr/>
          <p:nvPr/>
        </p:nvSpPr>
        <p:spPr>
          <a:xfrm>
            <a:off x="8211692" y="4904097"/>
            <a:ext cx="428625" cy="132715"/>
          </a:xfrm>
          <a:custGeom>
            <a:avLst/>
            <a:gdLst/>
            <a:ahLst/>
            <a:cxnLst/>
            <a:rect l="l" t="t" r="r" b="b"/>
            <a:pathLst>
              <a:path w="428625" h="132714">
                <a:moveTo>
                  <a:pt x="428244" y="0"/>
                </a:moveTo>
                <a:lnTo>
                  <a:pt x="428244" y="88391"/>
                </a:lnTo>
                <a:lnTo>
                  <a:pt x="417326" y="102361"/>
                </a:lnTo>
                <a:lnTo>
                  <a:pt x="386925" y="114493"/>
                </a:lnTo>
                <a:lnTo>
                  <a:pt x="340571" y="124060"/>
                </a:lnTo>
                <a:lnTo>
                  <a:pt x="281793" y="130334"/>
                </a:lnTo>
                <a:lnTo>
                  <a:pt x="214122" y="132587"/>
                </a:lnTo>
                <a:lnTo>
                  <a:pt x="146450" y="130334"/>
                </a:lnTo>
                <a:lnTo>
                  <a:pt x="87672" y="124060"/>
                </a:lnTo>
                <a:lnTo>
                  <a:pt x="41318" y="114493"/>
                </a:lnTo>
                <a:lnTo>
                  <a:pt x="10917" y="102361"/>
                </a:lnTo>
                <a:lnTo>
                  <a:pt x="0" y="88391"/>
                </a:lnTo>
                <a:lnTo>
                  <a:pt x="0" y="0"/>
                </a:lnTo>
              </a:path>
            </a:pathLst>
          </a:custGeom>
          <a:ln w="25908">
            <a:solidFill>
              <a:srgbClr val="EF5A28"/>
            </a:solidFill>
          </a:ln>
        </p:spPr>
        <p:txBody>
          <a:bodyPr wrap="square" lIns="0" tIns="0" rIns="0" bIns="0" rtlCol="0"/>
          <a:lstStyle/>
          <a:p>
            <a:endParaRPr/>
          </a:p>
        </p:txBody>
      </p:sp>
      <p:sp>
        <p:nvSpPr>
          <p:cNvPr id="179" name="object 172">
            <a:extLst>
              <a:ext uri="{FF2B5EF4-FFF2-40B4-BE49-F238E27FC236}">
                <a16:creationId xmlns:a16="http://schemas.microsoft.com/office/drawing/2014/main" id="{6C4358D0-2B21-48C1-A21B-18EE46271C24}"/>
              </a:ext>
            </a:extLst>
          </p:cNvPr>
          <p:cNvSpPr/>
          <p:nvPr/>
        </p:nvSpPr>
        <p:spPr>
          <a:xfrm>
            <a:off x="8266303" y="3949184"/>
            <a:ext cx="108585" cy="332740"/>
          </a:xfrm>
          <a:custGeom>
            <a:avLst/>
            <a:gdLst/>
            <a:ahLst/>
            <a:cxnLst/>
            <a:rect l="l" t="t" r="r" b="b"/>
            <a:pathLst>
              <a:path w="108584" h="332739">
                <a:moveTo>
                  <a:pt x="0" y="9144"/>
                </a:moveTo>
                <a:lnTo>
                  <a:pt x="63753" y="323977"/>
                </a:lnTo>
                <a:lnTo>
                  <a:pt x="66500" y="328344"/>
                </a:lnTo>
                <a:lnTo>
                  <a:pt x="72104" y="331200"/>
                </a:lnTo>
                <a:lnTo>
                  <a:pt x="79755" y="332317"/>
                </a:lnTo>
                <a:lnTo>
                  <a:pt x="88646" y="331470"/>
                </a:lnTo>
                <a:lnTo>
                  <a:pt x="97154" y="328801"/>
                </a:lnTo>
                <a:lnTo>
                  <a:pt x="103758" y="324786"/>
                </a:lnTo>
                <a:lnTo>
                  <a:pt x="107791" y="319986"/>
                </a:lnTo>
                <a:lnTo>
                  <a:pt x="108584" y="314960"/>
                </a:lnTo>
                <a:lnTo>
                  <a:pt x="48366" y="17466"/>
                </a:lnTo>
                <a:lnTo>
                  <a:pt x="16001" y="17466"/>
                </a:lnTo>
                <a:lnTo>
                  <a:pt x="8350" y="16319"/>
                </a:lnTo>
                <a:lnTo>
                  <a:pt x="2746" y="13458"/>
                </a:lnTo>
                <a:lnTo>
                  <a:pt x="0" y="9144"/>
                </a:lnTo>
                <a:close/>
              </a:path>
              <a:path w="108584" h="332739">
                <a:moveTo>
                  <a:pt x="44830" y="0"/>
                </a:moveTo>
                <a:lnTo>
                  <a:pt x="16001" y="17466"/>
                </a:lnTo>
                <a:lnTo>
                  <a:pt x="48366" y="17466"/>
                </a:lnTo>
                <a:lnTo>
                  <a:pt x="44830" y="0"/>
                </a:lnTo>
                <a:close/>
              </a:path>
            </a:pathLst>
          </a:custGeom>
          <a:solidFill>
            <a:srgbClr val="FFFFFF"/>
          </a:solidFill>
        </p:spPr>
        <p:txBody>
          <a:bodyPr wrap="square" lIns="0" tIns="0" rIns="0" bIns="0" rtlCol="0"/>
          <a:lstStyle/>
          <a:p>
            <a:endParaRPr/>
          </a:p>
        </p:txBody>
      </p:sp>
      <p:sp>
        <p:nvSpPr>
          <p:cNvPr id="180" name="object 173">
            <a:extLst>
              <a:ext uri="{FF2B5EF4-FFF2-40B4-BE49-F238E27FC236}">
                <a16:creationId xmlns:a16="http://schemas.microsoft.com/office/drawing/2014/main" id="{0EF55516-1E37-4F0B-96AF-A03D82BE6DB2}"/>
              </a:ext>
            </a:extLst>
          </p:cNvPr>
          <p:cNvSpPr/>
          <p:nvPr/>
        </p:nvSpPr>
        <p:spPr>
          <a:xfrm>
            <a:off x="8266303" y="3940861"/>
            <a:ext cx="45085" cy="26034"/>
          </a:xfrm>
          <a:custGeom>
            <a:avLst/>
            <a:gdLst/>
            <a:ahLst/>
            <a:cxnLst/>
            <a:rect l="l" t="t" r="r" b="b"/>
            <a:pathLst>
              <a:path w="45084" h="26035">
                <a:moveTo>
                  <a:pt x="28954" y="0"/>
                </a:moveTo>
                <a:lnTo>
                  <a:pt x="0" y="17466"/>
                </a:lnTo>
                <a:lnTo>
                  <a:pt x="2746" y="21780"/>
                </a:lnTo>
                <a:lnTo>
                  <a:pt x="8350" y="24641"/>
                </a:lnTo>
                <a:lnTo>
                  <a:pt x="16001" y="25788"/>
                </a:lnTo>
                <a:lnTo>
                  <a:pt x="24891" y="24959"/>
                </a:lnTo>
                <a:lnTo>
                  <a:pt x="33400" y="22234"/>
                </a:lnTo>
                <a:lnTo>
                  <a:pt x="40004" y="18212"/>
                </a:lnTo>
                <a:lnTo>
                  <a:pt x="44037" y="13404"/>
                </a:lnTo>
                <a:lnTo>
                  <a:pt x="44830"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181" name="object 174">
            <a:extLst>
              <a:ext uri="{FF2B5EF4-FFF2-40B4-BE49-F238E27FC236}">
                <a16:creationId xmlns:a16="http://schemas.microsoft.com/office/drawing/2014/main" id="{6CF43088-2104-4170-A478-B90AD9982715}"/>
              </a:ext>
            </a:extLst>
          </p:cNvPr>
          <p:cNvSpPr/>
          <p:nvPr/>
        </p:nvSpPr>
        <p:spPr>
          <a:xfrm>
            <a:off x="8266303" y="3940861"/>
            <a:ext cx="45085" cy="26034"/>
          </a:xfrm>
          <a:custGeom>
            <a:avLst/>
            <a:gdLst/>
            <a:ahLst/>
            <a:cxnLst/>
            <a:rect l="l" t="t" r="r" b="b"/>
            <a:pathLst>
              <a:path w="45084" h="26035">
                <a:moveTo>
                  <a:pt x="0" y="17466"/>
                </a:moveTo>
                <a:lnTo>
                  <a:pt x="2746" y="21780"/>
                </a:lnTo>
                <a:lnTo>
                  <a:pt x="8350" y="24641"/>
                </a:lnTo>
                <a:lnTo>
                  <a:pt x="16001" y="25788"/>
                </a:lnTo>
                <a:lnTo>
                  <a:pt x="24891" y="24959"/>
                </a:lnTo>
                <a:lnTo>
                  <a:pt x="33400" y="22234"/>
                </a:lnTo>
                <a:lnTo>
                  <a:pt x="40004" y="18212"/>
                </a:lnTo>
                <a:lnTo>
                  <a:pt x="44037" y="13404"/>
                </a:lnTo>
                <a:lnTo>
                  <a:pt x="44830" y="8322"/>
                </a:lnTo>
                <a:lnTo>
                  <a:pt x="42158" y="4008"/>
                </a:lnTo>
                <a:lnTo>
                  <a:pt x="36591" y="1146"/>
                </a:lnTo>
                <a:lnTo>
                  <a:pt x="28954" y="0"/>
                </a:lnTo>
                <a:lnTo>
                  <a:pt x="20065" y="829"/>
                </a:lnTo>
                <a:lnTo>
                  <a:pt x="11501" y="3554"/>
                </a:lnTo>
                <a:lnTo>
                  <a:pt x="4889" y="7576"/>
                </a:lnTo>
                <a:lnTo>
                  <a:pt x="849" y="12384"/>
                </a:lnTo>
                <a:lnTo>
                  <a:pt x="0" y="17466"/>
                </a:lnTo>
                <a:close/>
              </a:path>
            </a:pathLst>
          </a:custGeom>
          <a:ln w="12700">
            <a:solidFill>
              <a:srgbClr val="EF5A28"/>
            </a:solidFill>
          </a:ln>
        </p:spPr>
        <p:txBody>
          <a:bodyPr wrap="square" lIns="0" tIns="0" rIns="0" bIns="0" rtlCol="0"/>
          <a:lstStyle/>
          <a:p>
            <a:endParaRPr/>
          </a:p>
        </p:txBody>
      </p:sp>
      <p:sp>
        <p:nvSpPr>
          <p:cNvPr id="182" name="object 175">
            <a:extLst>
              <a:ext uri="{FF2B5EF4-FFF2-40B4-BE49-F238E27FC236}">
                <a16:creationId xmlns:a16="http://schemas.microsoft.com/office/drawing/2014/main" id="{9133E92F-318D-44B1-8B32-9BE8F6D305F1}"/>
              </a:ext>
            </a:extLst>
          </p:cNvPr>
          <p:cNvSpPr/>
          <p:nvPr/>
        </p:nvSpPr>
        <p:spPr>
          <a:xfrm>
            <a:off x="8266303" y="3949184"/>
            <a:ext cx="108585" cy="332740"/>
          </a:xfrm>
          <a:custGeom>
            <a:avLst/>
            <a:gdLst/>
            <a:ahLst/>
            <a:cxnLst/>
            <a:rect l="l" t="t" r="r" b="b"/>
            <a:pathLst>
              <a:path w="108584" h="332739">
                <a:moveTo>
                  <a:pt x="0" y="9144"/>
                </a:moveTo>
                <a:lnTo>
                  <a:pt x="63753" y="323977"/>
                </a:lnTo>
                <a:lnTo>
                  <a:pt x="66500" y="328344"/>
                </a:lnTo>
                <a:lnTo>
                  <a:pt x="72104" y="331200"/>
                </a:lnTo>
                <a:lnTo>
                  <a:pt x="79755" y="332317"/>
                </a:lnTo>
                <a:lnTo>
                  <a:pt x="88646" y="331470"/>
                </a:lnTo>
                <a:lnTo>
                  <a:pt x="97154" y="328801"/>
                </a:lnTo>
                <a:lnTo>
                  <a:pt x="103758" y="324786"/>
                </a:lnTo>
                <a:lnTo>
                  <a:pt x="107791" y="319986"/>
                </a:lnTo>
                <a:lnTo>
                  <a:pt x="108584" y="314960"/>
                </a:lnTo>
                <a:lnTo>
                  <a:pt x="44830" y="0"/>
                </a:lnTo>
              </a:path>
            </a:pathLst>
          </a:custGeom>
          <a:ln w="12700">
            <a:solidFill>
              <a:srgbClr val="EF5A28"/>
            </a:solidFill>
          </a:ln>
        </p:spPr>
        <p:txBody>
          <a:bodyPr wrap="square" lIns="0" tIns="0" rIns="0" bIns="0" rtlCol="0"/>
          <a:lstStyle/>
          <a:p>
            <a:endParaRPr/>
          </a:p>
        </p:txBody>
      </p:sp>
      <p:sp>
        <p:nvSpPr>
          <p:cNvPr id="183" name="object 176">
            <a:extLst>
              <a:ext uri="{FF2B5EF4-FFF2-40B4-BE49-F238E27FC236}">
                <a16:creationId xmlns:a16="http://schemas.microsoft.com/office/drawing/2014/main" id="{A71C23A6-B72D-4FB7-8AB1-F169868F068A}"/>
              </a:ext>
            </a:extLst>
          </p:cNvPr>
          <p:cNvSpPr/>
          <p:nvPr/>
        </p:nvSpPr>
        <p:spPr>
          <a:xfrm>
            <a:off x="8220075" y="4255635"/>
            <a:ext cx="406907" cy="688848"/>
          </a:xfrm>
          <a:prstGeom prst="rect">
            <a:avLst/>
          </a:prstGeom>
          <a:blipFill>
            <a:blip r:embed="rId25" cstate="print"/>
            <a:stretch>
              <a:fillRect/>
            </a:stretch>
          </a:blipFill>
        </p:spPr>
        <p:txBody>
          <a:bodyPr wrap="square" lIns="0" tIns="0" rIns="0" bIns="0" rtlCol="0"/>
          <a:lstStyle/>
          <a:p>
            <a:endParaRPr/>
          </a:p>
        </p:txBody>
      </p:sp>
      <p:sp>
        <p:nvSpPr>
          <p:cNvPr id="184" name="object 177">
            <a:extLst>
              <a:ext uri="{FF2B5EF4-FFF2-40B4-BE49-F238E27FC236}">
                <a16:creationId xmlns:a16="http://schemas.microsoft.com/office/drawing/2014/main" id="{69C38DA4-EF4F-4D22-B89C-4F7C789BE9B3}"/>
              </a:ext>
            </a:extLst>
          </p:cNvPr>
          <p:cNvSpPr/>
          <p:nvPr/>
        </p:nvSpPr>
        <p:spPr>
          <a:xfrm>
            <a:off x="8303005" y="4169148"/>
            <a:ext cx="70485" cy="3175"/>
          </a:xfrm>
          <a:custGeom>
            <a:avLst/>
            <a:gdLst/>
            <a:ahLst/>
            <a:cxnLst/>
            <a:rect l="l" t="t" r="r" b="b"/>
            <a:pathLst>
              <a:path w="70484" h="3175">
                <a:moveTo>
                  <a:pt x="69976" y="2666"/>
                </a:moveTo>
                <a:lnTo>
                  <a:pt x="51863" y="3143"/>
                </a:lnTo>
                <a:lnTo>
                  <a:pt x="34035" y="2857"/>
                </a:lnTo>
                <a:lnTo>
                  <a:pt x="16684" y="1809"/>
                </a:lnTo>
                <a:lnTo>
                  <a:pt x="0" y="0"/>
                </a:lnTo>
              </a:path>
            </a:pathLst>
          </a:custGeom>
          <a:ln w="25400">
            <a:solidFill>
              <a:srgbClr val="EF5A28"/>
            </a:solidFill>
          </a:ln>
        </p:spPr>
        <p:txBody>
          <a:bodyPr wrap="square" lIns="0" tIns="0" rIns="0" bIns="0" rtlCol="0"/>
          <a:lstStyle/>
          <a:p>
            <a:endParaRPr/>
          </a:p>
        </p:txBody>
      </p:sp>
      <p:sp>
        <p:nvSpPr>
          <p:cNvPr id="185" name="object 178">
            <a:extLst>
              <a:ext uri="{FF2B5EF4-FFF2-40B4-BE49-F238E27FC236}">
                <a16:creationId xmlns:a16="http://schemas.microsoft.com/office/drawing/2014/main" id="{A8732208-E4BF-40F6-86E4-F263879EF1B5}"/>
              </a:ext>
            </a:extLst>
          </p:cNvPr>
          <p:cNvSpPr/>
          <p:nvPr/>
        </p:nvSpPr>
        <p:spPr>
          <a:xfrm>
            <a:off x="8211692" y="414209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86" name="object 179">
            <a:extLst>
              <a:ext uri="{FF2B5EF4-FFF2-40B4-BE49-F238E27FC236}">
                <a16:creationId xmlns:a16="http://schemas.microsoft.com/office/drawing/2014/main" id="{285B1A96-6FD9-4118-98EA-ECA1679DDE3E}"/>
              </a:ext>
            </a:extLst>
          </p:cNvPr>
          <p:cNvSpPr/>
          <p:nvPr/>
        </p:nvSpPr>
        <p:spPr>
          <a:xfrm>
            <a:off x="8638413" y="414971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87" name="object 180">
            <a:extLst>
              <a:ext uri="{FF2B5EF4-FFF2-40B4-BE49-F238E27FC236}">
                <a16:creationId xmlns:a16="http://schemas.microsoft.com/office/drawing/2014/main" id="{31A17F67-A8B0-4F5A-A0F1-C8CFE7580246}"/>
              </a:ext>
            </a:extLst>
          </p:cNvPr>
          <p:cNvSpPr/>
          <p:nvPr/>
        </p:nvSpPr>
        <p:spPr>
          <a:xfrm>
            <a:off x="8537575" y="4048879"/>
            <a:ext cx="201675" cy="202184"/>
          </a:xfrm>
          <a:prstGeom prst="rect">
            <a:avLst/>
          </a:prstGeom>
          <a:blipFill>
            <a:blip r:embed="rId26" cstate="print"/>
            <a:stretch>
              <a:fillRect/>
            </a:stretch>
          </a:blipFill>
        </p:spPr>
        <p:txBody>
          <a:bodyPr wrap="square" lIns="0" tIns="0" rIns="0" bIns="0" rtlCol="0"/>
          <a:lstStyle/>
          <a:p>
            <a:endParaRPr/>
          </a:p>
        </p:txBody>
      </p:sp>
      <p:sp>
        <p:nvSpPr>
          <p:cNvPr id="188" name="object 181">
            <a:extLst>
              <a:ext uri="{FF2B5EF4-FFF2-40B4-BE49-F238E27FC236}">
                <a16:creationId xmlns:a16="http://schemas.microsoft.com/office/drawing/2014/main" id="{6572BE6D-1227-4ACB-AD9C-D513CE95ABE1}"/>
              </a:ext>
            </a:extLst>
          </p:cNvPr>
          <p:cNvSpPr/>
          <p:nvPr/>
        </p:nvSpPr>
        <p:spPr>
          <a:xfrm>
            <a:off x="8178165" y="2479412"/>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89" name="object 182">
            <a:extLst>
              <a:ext uri="{FF2B5EF4-FFF2-40B4-BE49-F238E27FC236}">
                <a16:creationId xmlns:a16="http://schemas.microsoft.com/office/drawing/2014/main" id="{801237FA-688B-4EBA-A612-21D4685251D9}"/>
              </a:ext>
            </a:extLst>
          </p:cNvPr>
          <p:cNvSpPr/>
          <p:nvPr/>
        </p:nvSpPr>
        <p:spPr>
          <a:xfrm>
            <a:off x="8178165" y="2548119"/>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190" name="object 183">
            <a:extLst>
              <a:ext uri="{FF2B5EF4-FFF2-40B4-BE49-F238E27FC236}">
                <a16:creationId xmlns:a16="http://schemas.microsoft.com/office/drawing/2014/main" id="{60D9CD28-3671-4167-B334-A77242BA7606}"/>
              </a:ext>
            </a:extLst>
          </p:cNvPr>
          <p:cNvSpPr/>
          <p:nvPr/>
        </p:nvSpPr>
        <p:spPr>
          <a:xfrm>
            <a:off x="8178165" y="2427469"/>
            <a:ext cx="428625" cy="808355"/>
          </a:xfrm>
          <a:custGeom>
            <a:avLst/>
            <a:gdLst/>
            <a:ahLst/>
            <a:cxnLst/>
            <a:rect l="l" t="t" r="r" b="b"/>
            <a:pathLst>
              <a:path w="428625" h="808354">
                <a:moveTo>
                  <a:pt x="0" y="0"/>
                </a:moveTo>
                <a:lnTo>
                  <a:pt x="0" y="794258"/>
                </a:lnTo>
                <a:lnTo>
                  <a:pt x="16829" y="799542"/>
                </a:lnTo>
                <a:lnTo>
                  <a:pt x="62722" y="803862"/>
                </a:lnTo>
                <a:lnTo>
                  <a:pt x="130784" y="806777"/>
                </a:lnTo>
                <a:lnTo>
                  <a:pt x="214122" y="807847"/>
                </a:lnTo>
                <a:lnTo>
                  <a:pt x="297459" y="806777"/>
                </a:lnTo>
                <a:lnTo>
                  <a:pt x="365521" y="803862"/>
                </a:lnTo>
                <a:lnTo>
                  <a:pt x="411414" y="799542"/>
                </a:lnTo>
                <a:lnTo>
                  <a:pt x="428244" y="794258"/>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191" name="object 184">
            <a:extLst>
              <a:ext uri="{FF2B5EF4-FFF2-40B4-BE49-F238E27FC236}">
                <a16:creationId xmlns:a16="http://schemas.microsoft.com/office/drawing/2014/main" id="{B934872B-93F2-4327-A6A6-EF81AC295CFE}"/>
              </a:ext>
            </a:extLst>
          </p:cNvPr>
          <p:cNvSpPr/>
          <p:nvPr/>
        </p:nvSpPr>
        <p:spPr>
          <a:xfrm>
            <a:off x="8178165" y="2427469"/>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92" name="object 185">
            <a:extLst>
              <a:ext uri="{FF2B5EF4-FFF2-40B4-BE49-F238E27FC236}">
                <a16:creationId xmlns:a16="http://schemas.microsoft.com/office/drawing/2014/main" id="{361739C1-D53A-46B1-9421-A6BA6041D89B}"/>
              </a:ext>
            </a:extLst>
          </p:cNvPr>
          <p:cNvSpPr/>
          <p:nvPr/>
        </p:nvSpPr>
        <p:spPr>
          <a:xfrm>
            <a:off x="8178165" y="2413880"/>
            <a:ext cx="428625" cy="27305"/>
          </a:xfrm>
          <a:custGeom>
            <a:avLst/>
            <a:gdLst/>
            <a:ahLst/>
            <a:cxnLst/>
            <a:rect l="l" t="t" r="r" b="b"/>
            <a:pathLst>
              <a:path w="428625" h="27304">
                <a:moveTo>
                  <a:pt x="428244" y="13588"/>
                </a:moveTo>
                <a:lnTo>
                  <a:pt x="411414" y="18873"/>
                </a:lnTo>
                <a:lnTo>
                  <a:pt x="365521" y="23193"/>
                </a:lnTo>
                <a:lnTo>
                  <a:pt x="297459" y="26108"/>
                </a:lnTo>
                <a:lnTo>
                  <a:pt x="214122" y="27178"/>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93" name="object 186">
            <a:extLst>
              <a:ext uri="{FF2B5EF4-FFF2-40B4-BE49-F238E27FC236}">
                <a16:creationId xmlns:a16="http://schemas.microsoft.com/office/drawing/2014/main" id="{E11FDDAD-6F1E-48DF-A18B-A696EB891A1A}"/>
              </a:ext>
            </a:extLst>
          </p:cNvPr>
          <p:cNvSpPr/>
          <p:nvPr/>
        </p:nvSpPr>
        <p:spPr>
          <a:xfrm>
            <a:off x="8178165" y="2427469"/>
            <a:ext cx="428625" cy="808355"/>
          </a:xfrm>
          <a:custGeom>
            <a:avLst/>
            <a:gdLst/>
            <a:ahLst/>
            <a:cxnLst/>
            <a:rect l="l" t="t" r="r" b="b"/>
            <a:pathLst>
              <a:path w="428625" h="808354">
                <a:moveTo>
                  <a:pt x="428244" y="0"/>
                </a:moveTo>
                <a:lnTo>
                  <a:pt x="428244" y="794258"/>
                </a:lnTo>
                <a:lnTo>
                  <a:pt x="411414" y="799542"/>
                </a:lnTo>
                <a:lnTo>
                  <a:pt x="365521" y="803862"/>
                </a:lnTo>
                <a:lnTo>
                  <a:pt x="297459" y="806777"/>
                </a:lnTo>
                <a:lnTo>
                  <a:pt x="214122" y="807847"/>
                </a:lnTo>
                <a:lnTo>
                  <a:pt x="130784" y="806777"/>
                </a:lnTo>
                <a:lnTo>
                  <a:pt x="62722" y="803862"/>
                </a:lnTo>
                <a:lnTo>
                  <a:pt x="16829" y="799542"/>
                </a:lnTo>
                <a:lnTo>
                  <a:pt x="0" y="794258"/>
                </a:lnTo>
                <a:lnTo>
                  <a:pt x="0" y="0"/>
                </a:lnTo>
              </a:path>
            </a:pathLst>
          </a:custGeom>
          <a:ln w="25908">
            <a:solidFill>
              <a:srgbClr val="EF5A28"/>
            </a:solidFill>
          </a:ln>
        </p:spPr>
        <p:txBody>
          <a:bodyPr wrap="square" lIns="0" tIns="0" rIns="0" bIns="0" rtlCol="0"/>
          <a:lstStyle/>
          <a:p>
            <a:endParaRPr/>
          </a:p>
        </p:txBody>
      </p:sp>
      <p:sp>
        <p:nvSpPr>
          <p:cNvPr id="194" name="object 187">
            <a:extLst>
              <a:ext uri="{FF2B5EF4-FFF2-40B4-BE49-F238E27FC236}">
                <a16:creationId xmlns:a16="http://schemas.microsoft.com/office/drawing/2014/main" id="{1485352A-3197-41A5-812A-F314DC9484B9}"/>
              </a:ext>
            </a:extLst>
          </p:cNvPr>
          <p:cNvSpPr/>
          <p:nvPr/>
        </p:nvSpPr>
        <p:spPr>
          <a:xfrm>
            <a:off x="8178165" y="3175499"/>
            <a:ext cx="428625" cy="131445"/>
          </a:xfrm>
          <a:custGeom>
            <a:avLst/>
            <a:gdLst/>
            <a:ahLst/>
            <a:cxnLst/>
            <a:rect l="l" t="t" r="r" b="b"/>
            <a:pathLst>
              <a:path w="428625" h="131445">
                <a:moveTo>
                  <a:pt x="0" y="0"/>
                </a:moveTo>
                <a:lnTo>
                  <a:pt x="0" y="87629"/>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64C4D391-022D-45ED-8B82-D9A9C7B76110}"/>
              </a:ext>
            </a:extLst>
          </p:cNvPr>
          <p:cNvSpPr/>
          <p:nvPr/>
        </p:nvSpPr>
        <p:spPr>
          <a:xfrm>
            <a:off x="8178165" y="3131685"/>
            <a:ext cx="428625" cy="87630"/>
          </a:xfrm>
          <a:custGeom>
            <a:avLst/>
            <a:gdLst/>
            <a:ahLst/>
            <a:cxnLst/>
            <a:rect l="l" t="t" r="r" b="b"/>
            <a:pathLst>
              <a:path w="428625" h="87629">
                <a:moveTo>
                  <a:pt x="214122" y="0"/>
                </a:moveTo>
                <a:lnTo>
                  <a:pt x="146450" y="2228"/>
                </a:lnTo>
                <a:lnTo>
                  <a:pt x="87672" y="8436"/>
                </a:lnTo>
                <a:lnTo>
                  <a:pt x="41318" y="17913"/>
                </a:lnTo>
                <a:lnTo>
                  <a:pt x="0" y="43815"/>
                </a:lnTo>
                <a:lnTo>
                  <a:pt x="10917" y="57686"/>
                </a:lnTo>
                <a:lnTo>
                  <a:pt x="41318" y="69716"/>
                </a:lnTo>
                <a:lnTo>
                  <a:pt x="87672" y="79193"/>
                </a:lnTo>
                <a:lnTo>
                  <a:pt x="146450" y="85401"/>
                </a:lnTo>
                <a:lnTo>
                  <a:pt x="214122" y="87630"/>
                </a:lnTo>
                <a:lnTo>
                  <a:pt x="281793" y="85401"/>
                </a:lnTo>
                <a:lnTo>
                  <a:pt x="340571" y="79193"/>
                </a:lnTo>
                <a:lnTo>
                  <a:pt x="386925" y="69716"/>
                </a:lnTo>
                <a:lnTo>
                  <a:pt x="417326" y="57686"/>
                </a:lnTo>
                <a:lnTo>
                  <a:pt x="428244" y="43815"/>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196" name="object 189">
            <a:extLst>
              <a:ext uri="{FF2B5EF4-FFF2-40B4-BE49-F238E27FC236}">
                <a16:creationId xmlns:a16="http://schemas.microsoft.com/office/drawing/2014/main" id="{083483EE-2EEE-47AD-BED5-FEC9BDBA65B4}"/>
              </a:ext>
            </a:extLst>
          </p:cNvPr>
          <p:cNvSpPr/>
          <p:nvPr/>
        </p:nvSpPr>
        <p:spPr>
          <a:xfrm>
            <a:off x="8178165" y="3131685"/>
            <a:ext cx="428625" cy="87630"/>
          </a:xfrm>
          <a:custGeom>
            <a:avLst/>
            <a:gdLst/>
            <a:ahLst/>
            <a:cxnLst/>
            <a:rect l="l" t="t" r="r" b="b"/>
            <a:pathLst>
              <a:path w="428625" h="87629">
                <a:moveTo>
                  <a:pt x="428244" y="43815"/>
                </a:moveTo>
                <a:lnTo>
                  <a:pt x="386925" y="69716"/>
                </a:lnTo>
                <a:lnTo>
                  <a:pt x="340571" y="79193"/>
                </a:lnTo>
                <a:lnTo>
                  <a:pt x="281793" y="85401"/>
                </a:lnTo>
                <a:lnTo>
                  <a:pt x="214122" y="87630"/>
                </a:lnTo>
                <a:lnTo>
                  <a:pt x="146450" y="85401"/>
                </a:lnTo>
                <a:lnTo>
                  <a:pt x="87672" y="79193"/>
                </a:lnTo>
                <a:lnTo>
                  <a:pt x="41318" y="69716"/>
                </a:lnTo>
                <a:lnTo>
                  <a:pt x="10917" y="57686"/>
                </a:lnTo>
                <a:lnTo>
                  <a:pt x="0" y="43815"/>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5"/>
                </a:lnTo>
                <a:close/>
              </a:path>
            </a:pathLst>
          </a:custGeom>
          <a:ln w="25908">
            <a:solidFill>
              <a:srgbClr val="EF5A28"/>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F702A04-EB2C-42A6-A5DD-6810E909EF4C}"/>
              </a:ext>
            </a:extLst>
          </p:cNvPr>
          <p:cNvSpPr/>
          <p:nvPr/>
        </p:nvSpPr>
        <p:spPr>
          <a:xfrm>
            <a:off x="8178165" y="3175499"/>
            <a:ext cx="428625" cy="131445"/>
          </a:xfrm>
          <a:custGeom>
            <a:avLst/>
            <a:gdLst/>
            <a:ahLst/>
            <a:cxnLst/>
            <a:rect l="l" t="t" r="r" b="b"/>
            <a:pathLst>
              <a:path w="428625" h="131445">
                <a:moveTo>
                  <a:pt x="428244" y="0"/>
                </a:moveTo>
                <a:lnTo>
                  <a:pt x="428244" y="87629"/>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29"/>
                </a:lnTo>
                <a:lnTo>
                  <a:pt x="0" y="0"/>
                </a:lnTo>
              </a:path>
            </a:pathLst>
          </a:custGeom>
          <a:ln w="25907">
            <a:solidFill>
              <a:srgbClr val="EF5A28"/>
            </a:solidFill>
          </a:ln>
        </p:spPr>
        <p:txBody>
          <a:bodyPr wrap="square" lIns="0" tIns="0" rIns="0" bIns="0" rtlCol="0"/>
          <a:lstStyle/>
          <a:p>
            <a:endParaRPr/>
          </a:p>
        </p:txBody>
      </p:sp>
      <p:sp>
        <p:nvSpPr>
          <p:cNvPr id="198" name="object 191">
            <a:extLst>
              <a:ext uri="{FF2B5EF4-FFF2-40B4-BE49-F238E27FC236}">
                <a16:creationId xmlns:a16="http://schemas.microsoft.com/office/drawing/2014/main" id="{9B1B382A-7E1F-4360-B9DA-5E06877A964D}"/>
              </a:ext>
            </a:extLst>
          </p:cNvPr>
          <p:cNvSpPr/>
          <p:nvPr/>
        </p:nvSpPr>
        <p:spPr>
          <a:xfrm>
            <a:off x="8233029" y="2220332"/>
            <a:ext cx="108585" cy="332740"/>
          </a:xfrm>
          <a:custGeom>
            <a:avLst/>
            <a:gdLst/>
            <a:ahLst/>
            <a:cxnLst/>
            <a:rect l="l" t="t" r="r" b="b"/>
            <a:pathLst>
              <a:path w="108584" h="332739">
                <a:moveTo>
                  <a:pt x="0" y="9017"/>
                </a:moveTo>
                <a:lnTo>
                  <a:pt x="63753" y="323977"/>
                </a:lnTo>
                <a:lnTo>
                  <a:pt x="66482" y="328291"/>
                </a:lnTo>
                <a:lnTo>
                  <a:pt x="72056" y="331152"/>
                </a:lnTo>
                <a:lnTo>
                  <a:pt x="79702" y="332299"/>
                </a:lnTo>
                <a:lnTo>
                  <a:pt x="88646" y="331470"/>
                </a:lnTo>
                <a:lnTo>
                  <a:pt x="97154" y="328745"/>
                </a:lnTo>
                <a:lnTo>
                  <a:pt x="103758" y="324723"/>
                </a:lnTo>
                <a:lnTo>
                  <a:pt x="107791" y="319914"/>
                </a:lnTo>
                <a:lnTo>
                  <a:pt x="108584" y="314833"/>
                </a:lnTo>
                <a:lnTo>
                  <a:pt x="48345" y="17357"/>
                </a:lnTo>
                <a:lnTo>
                  <a:pt x="15948" y="17357"/>
                </a:lnTo>
                <a:lnTo>
                  <a:pt x="8302" y="16240"/>
                </a:lnTo>
                <a:lnTo>
                  <a:pt x="2728" y="13384"/>
                </a:lnTo>
                <a:lnTo>
                  <a:pt x="0" y="9017"/>
                </a:lnTo>
                <a:close/>
              </a:path>
              <a:path w="108584" h="332739">
                <a:moveTo>
                  <a:pt x="44830" y="0"/>
                </a:moveTo>
                <a:lnTo>
                  <a:pt x="15948" y="17357"/>
                </a:lnTo>
                <a:lnTo>
                  <a:pt x="48345" y="17357"/>
                </a:lnTo>
                <a:lnTo>
                  <a:pt x="44830" y="0"/>
                </a:lnTo>
                <a:close/>
              </a:path>
            </a:pathLst>
          </a:custGeom>
          <a:solidFill>
            <a:srgbClr val="FFFFFF"/>
          </a:solidFill>
        </p:spPr>
        <p:txBody>
          <a:bodyPr wrap="square" lIns="0" tIns="0" rIns="0" bIns="0" rtlCol="0"/>
          <a:lstStyle/>
          <a:p>
            <a:endParaRPr/>
          </a:p>
        </p:txBody>
      </p:sp>
      <p:sp>
        <p:nvSpPr>
          <p:cNvPr id="199" name="object 192">
            <a:extLst>
              <a:ext uri="{FF2B5EF4-FFF2-40B4-BE49-F238E27FC236}">
                <a16:creationId xmlns:a16="http://schemas.microsoft.com/office/drawing/2014/main" id="{7C0CEE21-ED79-4ECE-8CA4-0513A2F86D2A}"/>
              </a:ext>
            </a:extLst>
          </p:cNvPr>
          <p:cNvSpPr/>
          <p:nvPr/>
        </p:nvSpPr>
        <p:spPr>
          <a:xfrm>
            <a:off x="8233029" y="2211992"/>
            <a:ext cx="45085" cy="26034"/>
          </a:xfrm>
          <a:custGeom>
            <a:avLst/>
            <a:gdLst/>
            <a:ahLst/>
            <a:cxnLst/>
            <a:rect l="l" t="t" r="r" b="b"/>
            <a:pathLst>
              <a:path w="45084" h="26035">
                <a:moveTo>
                  <a:pt x="28882" y="0"/>
                </a:moveTo>
                <a:lnTo>
                  <a:pt x="0" y="17357"/>
                </a:lnTo>
                <a:lnTo>
                  <a:pt x="2728" y="21724"/>
                </a:lnTo>
                <a:lnTo>
                  <a:pt x="8302" y="24580"/>
                </a:lnTo>
                <a:lnTo>
                  <a:pt x="15948" y="25697"/>
                </a:lnTo>
                <a:lnTo>
                  <a:pt x="24891" y="24850"/>
                </a:lnTo>
                <a:lnTo>
                  <a:pt x="33400" y="22181"/>
                </a:lnTo>
                <a:lnTo>
                  <a:pt x="40004" y="18166"/>
                </a:lnTo>
                <a:lnTo>
                  <a:pt x="44037" y="13366"/>
                </a:lnTo>
                <a:lnTo>
                  <a:pt x="44830" y="8340"/>
                </a:lnTo>
                <a:lnTo>
                  <a:pt x="42102" y="3972"/>
                </a:lnTo>
                <a:lnTo>
                  <a:pt x="36528" y="1117"/>
                </a:lnTo>
                <a:lnTo>
                  <a:pt x="28882" y="0"/>
                </a:lnTo>
                <a:close/>
              </a:path>
            </a:pathLst>
          </a:custGeom>
          <a:solidFill>
            <a:srgbClr val="FFFFFF"/>
          </a:solidFill>
        </p:spPr>
        <p:txBody>
          <a:bodyPr wrap="square" lIns="0" tIns="0" rIns="0" bIns="0" rtlCol="0"/>
          <a:lstStyle/>
          <a:p>
            <a:endParaRPr/>
          </a:p>
        </p:txBody>
      </p:sp>
      <p:sp>
        <p:nvSpPr>
          <p:cNvPr id="200" name="object 193">
            <a:extLst>
              <a:ext uri="{FF2B5EF4-FFF2-40B4-BE49-F238E27FC236}">
                <a16:creationId xmlns:a16="http://schemas.microsoft.com/office/drawing/2014/main" id="{4E42D363-C1B1-4948-946E-52987F214C48}"/>
              </a:ext>
            </a:extLst>
          </p:cNvPr>
          <p:cNvSpPr/>
          <p:nvPr/>
        </p:nvSpPr>
        <p:spPr>
          <a:xfrm>
            <a:off x="8233029" y="2211992"/>
            <a:ext cx="45085" cy="26034"/>
          </a:xfrm>
          <a:custGeom>
            <a:avLst/>
            <a:gdLst/>
            <a:ahLst/>
            <a:cxnLst/>
            <a:rect l="l" t="t" r="r" b="b"/>
            <a:pathLst>
              <a:path w="45084" h="26035">
                <a:moveTo>
                  <a:pt x="0" y="17357"/>
                </a:moveTo>
                <a:lnTo>
                  <a:pt x="2728" y="21724"/>
                </a:lnTo>
                <a:lnTo>
                  <a:pt x="8302" y="24580"/>
                </a:lnTo>
                <a:lnTo>
                  <a:pt x="15948" y="25697"/>
                </a:lnTo>
                <a:lnTo>
                  <a:pt x="24891" y="24850"/>
                </a:lnTo>
                <a:lnTo>
                  <a:pt x="33400" y="22181"/>
                </a:lnTo>
                <a:lnTo>
                  <a:pt x="40004" y="18166"/>
                </a:lnTo>
                <a:lnTo>
                  <a:pt x="44037" y="13366"/>
                </a:lnTo>
                <a:lnTo>
                  <a:pt x="44830" y="8340"/>
                </a:lnTo>
                <a:lnTo>
                  <a:pt x="42102" y="3972"/>
                </a:lnTo>
                <a:lnTo>
                  <a:pt x="36528" y="1117"/>
                </a:lnTo>
                <a:lnTo>
                  <a:pt x="28882" y="0"/>
                </a:lnTo>
                <a:lnTo>
                  <a:pt x="19938" y="847"/>
                </a:lnTo>
                <a:lnTo>
                  <a:pt x="11447" y="3516"/>
                </a:lnTo>
                <a:lnTo>
                  <a:pt x="4873" y="7530"/>
                </a:lnTo>
                <a:lnTo>
                  <a:pt x="847" y="12330"/>
                </a:lnTo>
                <a:lnTo>
                  <a:pt x="0" y="17357"/>
                </a:lnTo>
              </a:path>
            </a:pathLst>
          </a:custGeom>
          <a:ln w="12700">
            <a:solidFill>
              <a:srgbClr val="EF5A28"/>
            </a:solidFill>
          </a:ln>
        </p:spPr>
        <p:txBody>
          <a:bodyPr wrap="square" lIns="0" tIns="0" rIns="0" bIns="0" rtlCol="0"/>
          <a:lstStyle/>
          <a:p>
            <a:endParaRPr/>
          </a:p>
        </p:txBody>
      </p:sp>
      <p:sp>
        <p:nvSpPr>
          <p:cNvPr id="201" name="object 194">
            <a:extLst>
              <a:ext uri="{FF2B5EF4-FFF2-40B4-BE49-F238E27FC236}">
                <a16:creationId xmlns:a16="http://schemas.microsoft.com/office/drawing/2014/main" id="{36E8A8C2-9DE6-4F51-9E23-1A54C6FC456D}"/>
              </a:ext>
            </a:extLst>
          </p:cNvPr>
          <p:cNvSpPr/>
          <p:nvPr/>
        </p:nvSpPr>
        <p:spPr>
          <a:xfrm>
            <a:off x="8233029" y="2220332"/>
            <a:ext cx="108585" cy="332740"/>
          </a:xfrm>
          <a:custGeom>
            <a:avLst/>
            <a:gdLst/>
            <a:ahLst/>
            <a:cxnLst/>
            <a:rect l="l" t="t" r="r" b="b"/>
            <a:pathLst>
              <a:path w="108584" h="332739">
                <a:moveTo>
                  <a:pt x="0" y="9017"/>
                </a:moveTo>
                <a:lnTo>
                  <a:pt x="63753" y="323977"/>
                </a:lnTo>
                <a:lnTo>
                  <a:pt x="66482" y="328291"/>
                </a:lnTo>
                <a:lnTo>
                  <a:pt x="72056" y="331152"/>
                </a:lnTo>
                <a:lnTo>
                  <a:pt x="79702" y="332299"/>
                </a:lnTo>
                <a:lnTo>
                  <a:pt x="88646" y="331470"/>
                </a:lnTo>
                <a:lnTo>
                  <a:pt x="97154" y="328745"/>
                </a:lnTo>
                <a:lnTo>
                  <a:pt x="103758" y="324723"/>
                </a:lnTo>
                <a:lnTo>
                  <a:pt x="107791" y="319914"/>
                </a:lnTo>
                <a:lnTo>
                  <a:pt x="108584" y="314833"/>
                </a:lnTo>
                <a:lnTo>
                  <a:pt x="44830" y="0"/>
                </a:lnTo>
              </a:path>
            </a:pathLst>
          </a:custGeom>
          <a:ln w="12699">
            <a:solidFill>
              <a:srgbClr val="EF5A28"/>
            </a:solidFill>
          </a:ln>
        </p:spPr>
        <p:txBody>
          <a:bodyPr wrap="square" lIns="0" tIns="0" rIns="0" bIns="0" rtlCol="0"/>
          <a:lstStyle/>
          <a:p>
            <a:endParaRPr/>
          </a:p>
        </p:txBody>
      </p:sp>
      <p:sp>
        <p:nvSpPr>
          <p:cNvPr id="202" name="object 195">
            <a:extLst>
              <a:ext uri="{FF2B5EF4-FFF2-40B4-BE49-F238E27FC236}">
                <a16:creationId xmlns:a16="http://schemas.microsoft.com/office/drawing/2014/main" id="{A8754538-4E3C-4529-90E6-6FA344555EFD}"/>
              </a:ext>
            </a:extLst>
          </p:cNvPr>
          <p:cNvSpPr/>
          <p:nvPr/>
        </p:nvSpPr>
        <p:spPr>
          <a:xfrm>
            <a:off x="8186546" y="2527418"/>
            <a:ext cx="408432" cy="687324"/>
          </a:xfrm>
          <a:prstGeom prst="rect">
            <a:avLst/>
          </a:prstGeom>
          <a:blipFill>
            <a:blip r:embed="rId27" cstate="print"/>
            <a:stretch>
              <a:fillRect/>
            </a:stretch>
          </a:blipFill>
        </p:spPr>
        <p:txBody>
          <a:bodyPr wrap="square" lIns="0" tIns="0" rIns="0" bIns="0" rtlCol="0"/>
          <a:lstStyle/>
          <a:p>
            <a:endParaRPr/>
          </a:p>
        </p:txBody>
      </p:sp>
      <p:sp>
        <p:nvSpPr>
          <p:cNvPr id="203" name="object 196">
            <a:extLst>
              <a:ext uri="{FF2B5EF4-FFF2-40B4-BE49-F238E27FC236}">
                <a16:creationId xmlns:a16="http://schemas.microsoft.com/office/drawing/2014/main" id="{E71DC704-4D94-4FE5-B54A-45AF529411B0}"/>
              </a:ext>
            </a:extLst>
          </p:cNvPr>
          <p:cNvSpPr/>
          <p:nvPr/>
        </p:nvSpPr>
        <p:spPr>
          <a:xfrm>
            <a:off x="8269604" y="2440297"/>
            <a:ext cx="70485" cy="3175"/>
          </a:xfrm>
          <a:custGeom>
            <a:avLst/>
            <a:gdLst/>
            <a:ahLst/>
            <a:cxnLst/>
            <a:rect l="l" t="t" r="r" b="b"/>
            <a:pathLst>
              <a:path w="70484" h="3175">
                <a:moveTo>
                  <a:pt x="70103" y="2539"/>
                </a:moveTo>
                <a:lnTo>
                  <a:pt x="51988" y="3089"/>
                </a:lnTo>
                <a:lnTo>
                  <a:pt x="34147" y="2841"/>
                </a:lnTo>
                <a:lnTo>
                  <a:pt x="16758" y="1807"/>
                </a:lnTo>
                <a:lnTo>
                  <a:pt x="0" y="0"/>
                </a:lnTo>
              </a:path>
            </a:pathLst>
          </a:custGeom>
          <a:ln w="25399">
            <a:solidFill>
              <a:srgbClr val="EF5A28"/>
            </a:solidFill>
          </a:ln>
        </p:spPr>
        <p:txBody>
          <a:bodyPr wrap="square" lIns="0" tIns="0" rIns="0" bIns="0" rtlCol="0"/>
          <a:lstStyle/>
          <a:p>
            <a:endParaRPr/>
          </a:p>
        </p:txBody>
      </p:sp>
      <p:sp>
        <p:nvSpPr>
          <p:cNvPr id="204" name="object 197">
            <a:extLst>
              <a:ext uri="{FF2B5EF4-FFF2-40B4-BE49-F238E27FC236}">
                <a16:creationId xmlns:a16="http://schemas.microsoft.com/office/drawing/2014/main" id="{9B2E27E5-8BA5-4704-9896-8BFC0E7F7B17}"/>
              </a:ext>
            </a:extLst>
          </p:cNvPr>
          <p:cNvSpPr/>
          <p:nvPr/>
        </p:nvSpPr>
        <p:spPr>
          <a:xfrm>
            <a:off x="8178165" y="2413880"/>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205" name="object 198">
            <a:extLst>
              <a:ext uri="{FF2B5EF4-FFF2-40B4-BE49-F238E27FC236}">
                <a16:creationId xmlns:a16="http://schemas.microsoft.com/office/drawing/2014/main" id="{08964BDC-171E-4EE1-B622-0216DF858082}"/>
              </a:ext>
            </a:extLst>
          </p:cNvPr>
          <p:cNvSpPr/>
          <p:nvPr/>
        </p:nvSpPr>
        <p:spPr>
          <a:xfrm>
            <a:off x="8604884" y="2421500"/>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206" name="object 199">
            <a:extLst>
              <a:ext uri="{FF2B5EF4-FFF2-40B4-BE49-F238E27FC236}">
                <a16:creationId xmlns:a16="http://schemas.microsoft.com/office/drawing/2014/main" id="{A1734933-AB67-465B-BB12-7F6813F7485B}"/>
              </a:ext>
            </a:extLst>
          </p:cNvPr>
          <p:cNvSpPr/>
          <p:nvPr/>
        </p:nvSpPr>
        <p:spPr>
          <a:xfrm>
            <a:off x="8505570" y="2320662"/>
            <a:ext cx="200151" cy="200659"/>
          </a:xfrm>
          <a:prstGeom prst="rect">
            <a:avLst/>
          </a:prstGeom>
          <a:blipFill>
            <a:blip r:embed="rId28" cstate="print"/>
            <a:stretch>
              <a:fillRect/>
            </a:stretch>
          </a:blipFill>
        </p:spPr>
        <p:txBody>
          <a:bodyPr wrap="square" lIns="0" tIns="0" rIns="0" bIns="0" rtlCol="0"/>
          <a:lstStyle/>
          <a:p>
            <a:endParaRPr/>
          </a:p>
        </p:txBody>
      </p:sp>
      <p:sp>
        <p:nvSpPr>
          <p:cNvPr id="207" name="object 200">
            <a:extLst>
              <a:ext uri="{FF2B5EF4-FFF2-40B4-BE49-F238E27FC236}">
                <a16:creationId xmlns:a16="http://schemas.microsoft.com/office/drawing/2014/main" id="{BE16AAE3-AEB0-4F1D-93A4-1DF8F84A2776}"/>
              </a:ext>
            </a:extLst>
          </p:cNvPr>
          <p:cNvSpPr/>
          <p:nvPr/>
        </p:nvSpPr>
        <p:spPr>
          <a:xfrm>
            <a:off x="8860917" y="4670924"/>
            <a:ext cx="428625" cy="137795"/>
          </a:xfrm>
          <a:custGeom>
            <a:avLst/>
            <a:gdLst/>
            <a:ahLst/>
            <a:cxnLst/>
            <a:rect l="l" t="t" r="r" b="b"/>
            <a:pathLst>
              <a:path w="428625" h="137795">
                <a:moveTo>
                  <a:pt x="428244" y="68656"/>
                </a:moveTo>
                <a:lnTo>
                  <a:pt x="386925" y="109205"/>
                </a:lnTo>
                <a:lnTo>
                  <a:pt x="340571" y="124067"/>
                </a:lnTo>
                <a:lnTo>
                  <a:pt x="281793" y="133812"/>
                </a:lnTo>
                <a:lnTo>
                  <a:pt x="214122" y="137312"/>
                </a:lnTo>
                <a:lnTo>
                  <a:pt x="146450" y="133812"/>
                </a:lnTo>
                <a:lnTo>
                  <a:pt x="87672" y="124067"/>
                </a:lnTo>
                <a:lnTo>
                  <a:pt x="41318" y="109205"/>
                </a:lnTo>
                <a:lnTo>
                  <a:pt x="10917" y="90358"/>
                </a:lnTo>
                <a:lnTo>
                  <a:pt x="0" y="68656"/>
                </a:lnTo>
                <a:lnTo>
                  <a:pt x="10917" y="46953"/>
                </a:lnTo>
                <a:lnTo>
                  <a:pt x="41318" y="28106"/>
                </a:lnTo>
                <a:lnTo>
                  <a:pt x="87672" y="13245"/>
                </a:lnTo>
                <a:lnTo>
                  <a:pt x="146450" y="3499"/>
                </a:lnTo>
                <a:lnTo>
                  <a:pt x="214122" y="0"/>
                </a:lnTo>
                <a:lnTo>
                  <a:pt x="281793" y="3499"/>
                </a:lnTo>
                <a:lnTo>
                  <a:pt x="340571" y="13245"/>
                </a:lnTo>
                <a:lnTo>
                  <a:pt x="386925" y="28106"/>
                </a:lnTo>
                <a:lnTo>
                  <a:pt x="417326" y="46953"/>
                </a:lnTo>
                <a:lnTo>
                  <a:pt x="428244" y="68656"/>
                </a:lnTo>
                <a:close/>
              </a:path>
            </a:pathLst>
          </a:custGeom>
          <a:ln w="25908">
            <a:solidFill>
              <a:srgbClr val="EF5A28"/>
            </a:solidFill>
          </a:ln>
        </p:spPr>
        <p:txBody>
          <a:bodyPr wrap="square" lIns="0" tIns="0" rIns="0" bIns="0" rtlCol="0"/>
          <a:lstStyle/>
          <a:p>
            <a:endParaRPr/>
          </a:p>
        </p:txBody>
      </p:sp>
      <p:sp>
        <p:nvSpPr>
          <p:cNvPr id="208" name="object 201">
            <a:extLst>
              <a:ext uri="{FF2B5EF4-FFF2-40B4-BE49-F238E27FC236}">
                <a16:creationId xmlns:a16="http://schemas.microsoft.com/office/drawing/2014/main" id="{027A349D-0F75-4C96-8256-64DB7B7A9696}"/>
              </a:ext>
            </a:extLst>
          </p:cNvPr>
          <p:cNvSpPr/>
          <p:nvPr/>
        </p:nvSpPr>
        <p:spPr>
          <a:xfrm>
            <a:off x="8860917" y="4739581"/>
            <a:ext cx="428625" cy="754380"/>
          </a:xfrm>
          <a:custGeom>
            <a:avLst/>
            <a:gdLst/>
            <a:ahLst/>
            <a:cxnLst/>
            <a:rect l="l" t="t" r="r" b="b"/>
            <a:pathLst>
              <a:path w="428625" h="754379">
                <a:moveTo>
                  <a:pt x="428244" y="0"/>
                </a:moveTo>
                <a:lnTo>
                  <a:pt x="428244" y="685647"/>
                </a:lnTo>
                <a:lnTo>
                  <a:pt x="417326" y="707349"/>
                </a:lnTo>
                <a:lnTo>
                  <a:pt x="386925" y="726196"/>
                </a:lnTo>
                <a:lnTo>
                  <a:pt x="340571" y="741058"/>
                </a:lnTo>
                <a:lnTo>
                  <a:pt x="281793" y="750804"/>
                </a:lnTo>
                <a:lnTo>
                  <a:pt x="214122" y="754303"/>
                </a:lnTo>
                <a:lnTo>
                  <a:pt x="146450" y="750804"/>
                </a:lnTo>
                <a:lnTo>
                  <a:pt x="87672" y="741058"/>
                </a:lnTo>
                <a:lnTo>
                  <a:pt x="41318" y="726196"/>
                </a:lnTo>
                <a:lnTo>
                  <a:pt x="10917" y="707349"/>
                </a:lnTo>
                <a:lnTo>
                  <a:pt x="0" y="685647"/>
                </a:lnTo>
                <a:lnTo>
                  <a:pt x="0" y="0"/>
                </a:lnTo>
              </a:path>
            </a:pathLst>
          </a:custGeom>
          <a:ln w="25907">
            <a:solidFill>
              <a:srgbClr val="EF5A28"/>
            </a:solidFill>
          </a:ln>
        </p:spPr>
        <p:txBody>
          <a:bodyPr wrap="square" lIns="0" tIns="0" rIns="0" bIns="0" rtlCol="0"/>
          <a:lstStyle/>
          <a:p>
            <a:endParaRPr/>
          </a:p>
        </p:txBody>
      </p:sp>
      <p:sp>
        <p:nvSpPr>
          <p:cNvPr id="209" name="object 202">
            <a:extLst>
              <a:ext uri="{FF2B5EF4-FFF2-40B4-BE49-F238E27FC236}">
                <a16:creationId xmlns:a16="http://schemas.microsoft.com/office/drawing/2014/main" id="{E52C47F5-8782-4277-A99C-552495A92688}"/>
              </a:ext>
            </a:extLst>
          </p:cNvPr>
          <p:cNvSpPr/>
          <p:nvPr/>
        </p:nvSpPr>
        <p:spPr>
          <a:xfrm>
            <a:off x="8860917" y="4620505"/>
            <a:ext cx="428625" cy="808355"/>
          </a:xfrm>
          <a:custGeom>
            <a:avLst/>
            <a:gdLst/>
            <a:ahLst/>
            <a:cxnLst/>
            <a:rect l="l" t="t" r="r" b="b"/>
            <a:pathLst>
              <a:path w="428625" h="808354">
                <a:moveTo>
                  <a:pt x="0" y="0"/>
                </a:moveTo>
                <a:lnTo>
                  <a:pt x="0" y="794283"/>
                </a:lnTo>
                <a:lnTo>
                  <a:pt x="16829" y="799563"/>
                </a:lnTo>
                <a:lnTo>
                  <a:pt x="62722" y="803875"/>
                </a:lnTo>
                <a:lnTo>
                  <a:pt x="130784" y="806781"/>
                </a:lnTo>
                <a:lnTo>
                  <a:pt x="214122" y="807847"/>
                </a:lnTo>
                <a:lnTo>
                  <a:pt x="297459" y="806781"/>
                </a:lnTo>
                <a:lnTo>
                  <a:pt x="365521" y="803875"/>
                </a:lnTo>
                <a:lnTo>
                  <a:pt x="411414" y="799563"/>
                </a:lnTo>
                <a:lnTo>
                  <a:pt x="428244" y="794283"/>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210" name="object 203">
            <a:extLst>
              <a:ext uri="{FF2B5EF4-FFF2-40B4-BE49-F238E27FC236}">
                <a16:creationId xmlns:a16="http://schemas.microsoft.com/office/drawing/2014/main" id="{1C3B8307-BEEA-46DA-B661-844ACFB21D28}"/>
              </a:ext>
            </a:extLst>
          </p:cNvPr>
          <p:cNvSpPr/>
          <p:nvPr/>
        </p:nvSpPr>
        <p:spPr>
          <a:xfrm>
            <a:off x="8860917" y="4620505"/>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211" name="object 204">
            <a:extLst>
              <a:ext uri="{FF2B5EF4-FFF2-40B4-BE49-F238E27FC236}">
                <a16:creationId xmlns:a16="http://schemas.microsoft.com/office/drawing/2014/main" id="{D10E0F45-7A3F-4926-8C90-327B1866DC5B}"/>
              </a:ext>
            </a:extLst>
          </p:cNvPr>
          <p:cNvSpPr/>
          <p:nvPr/>
        </p:nvSpPr>
        <p:spPr>
          <a:xfrm>
            <a:off x="8860917" y="4606917"/>
            <a:ext cx="428625" cy="27305"/>
          </a:xfrm>
          <a:custGeom>
            <a:avLst/>
            <a:gdLst/>
            <a:ahLst/>
            <a:cxnLst/>
            <a:rect l="l" t="t" r="r" b="b"/>
            <a:pathLst>
              <a:path w="428625" h="27304">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212" name="object 205">
            <a:extLst>
              <a:ext uri="{FF2B5EF4-FFF2-40B4-BE49-F238E27FC236}">
                <a16:creationId xmlns:a16="http://schemas.microsoft.com/office/drawing/2014/main" id="{92708B75-2C9B-4088-B348-4F000883986A}"/>
              </a:ext>
            </a:extLst>
          </p:cNvPr>
          <p:cNvSpPr/>
          <p:nvPr/>
        </p:nvSpPr>
        <p:spPr>
          <a:xfrm>
            <a:off x="8860917" y="4620505"/>
            <a:ext cx="428625" cy="808355"/>
          </a:xfrm>
          <a:custGeom>
            <a:avLst/>
            <a:gdLst/>
            <a:ahLst/>
            <a:cxnLst/>
            <a:rect l="l" t="t" r="r" b="b"/>
            <a:pathLst>
              <a:path w="428625" h="808354">
                <a:moveTo>
                  <a:pt x="428244" y="0"/>
                </a:moveTo>
                <a:lnTo>
                  <a:pt x="428244" y="794283"/>
                </a:lnTo>
                <a:lnTo>
                  <a:pt x="411414" y="799563"/>
                </a:lnTo>
                <a:lnTo>
                  <a:pt x="365521" y="803875"/>
                </a:lnTo>
                <a:lnTo>
                  <a:pt x="297459" y="806781"/>
                </a:lnTo>
                <a:lnTo>
                  <a:pt x="214122" y="807847"/>
                </a:lnTo>
                <a:lnTo>
                  <a:pt x="130784" y="806781"/>
                </a:lnTo>
                <a:lnTo>
                  <a:pt x="62722" y="803875"/>
                </a:lnTo>
                <a:lnTo>
                  <a:pt x="16829" y="799563"/>
                </a:lnTo>
                <a:lnTo>
                  <a:pt x="0" y="794283"/>
                </a:lnTo>
                <a:lnTo>
                  <a:pt x="0" y="0"/>
                </a:lnTo>
              </a:path>
            </a:pathLst>
          </a:custGeom>
          <a:ln w="25908">
            <a:solidFill>
              <a:srgbClr val="EF5A28"/>
            </a:solidFill>
          </a:ln>
        </p:spPr>
        <p:txBody>
          <a:bodyPr wrap="square" lIns="0" tIns="0" rIns="0" bIns="0" rtlCol="0"/>
          <a:lstStyle/>
          <a:p>
            <a:endParaRPr/>
          </a:p>
        </p:txBody>
      </p:sp>
      <p:sp>
        <p:nvSpPr>
          <p:cNvPr id="213" name="object 206">
            <a:extLst>
              <a:ext uri="{FF2B5EF4-FFF2-40B4-BE49-F238E27FC236}">
                <a16:creationId xmlns:a16="http://schemas.microsoft.com/office/drawing/2014/main" id="{2248958F-E494-44BC-B623-C8C608D732B5}"/>
              </a:ext>
            </a:extLst>
          </p:cNvPr>
          <p:cNvSpPr/>
          <p:nvPr/>
        </p:nvSpPr>
        <p:spPr>
          <a:xfrm>
            <a:off x="8860917" y="5368536"/>
            <a:ext cx="428625" cy="131445"/>
          </a:xfrm>
          <a:custGeom>
            <a:avLst/>
            <a:gdLst/>
            <a:ahLst/>
            <a:cxnLst/>
            <a:rect l="l" t="t" r="r" b="b"/>
            <a:pathLst>
              <a:path w="428625" h="131445">
                <a:moveTo>
                  <a:pt x="0" y="0"/>
                </a:moveTo>
                <a:lnTo>
                  <a:pt x="0" y="87629"/>
                </a:lnTo>
                <a:lnTo>
                  <a:pt x="10917" y="101477"/>
                </a:lnTo>
                <a:lnTo>
                  <a:pt x="41318" y="113504"/>
                </a:lnTo>
                <a:lnTo>
                  <a:pt x="87672" y="122989"/>
                </a:lnTo>
                <a:lnTo>
                  <a:pt x="146450" y="129210"/>
                </a:lnTo>
                <a:lnTo>
                  <a:pt x="214122" y="131444"/>
                </a:lnTo>
                <a:lnTo>
                  <a:pt x="281793" y="129210"/>
                </a:lnTo>
                <a:lnTo>
                  <a:pt x="340571" y="122989"/>
                </a:lnTo>
                <a:lnTo>
                  <a:pt x="386925" y="113504"/>
                </a:lnTo>
                <a:lnTo>
                  <a:pt x="417326" y="101477"/>
                </a:lnTo>
                <a:lnTo>
                  <a:pt x="428244" y="87629"/>
                </a:lnTo>
                <a:lnTo>
                  <a:pt x="428244" y="43814"/>
                </a:lnTo>
                <a:lnTo>
                  <a:pt x="214122" y="43814"/>
                </a:lnTo>
                <a:lnTo>
                  <a:pt x="146450" y="41580"/>
                </a:lnTo>
                <a:lnTo>
                  <a:pt x="87672" y="35359"/>
                </a:lnTo>
                <a:lnTo>
                  <a:pt x="41318" y="25874"/>
                </a:lnTo>
                <a:lnTo>
                  <a:pt x="10917" y="13847"/>
                </a:lnTo>
                <a:lnTo>
                  <a:pt x="0" y="0"/>
                </a:lnTo>
                <a:close/>
              </a:path>
              <a:path w="428625" h="131445">
                <a:moveTo>
                  <a:pt x="428244" y="0"/>
                </a:moveTo>
                <a:lnTo>
                  <a:pt x="386925" y="25874"/>
                </a:lnTo>
                <a:lnTo>
                  <a:pt x="340571" y="35359"/>
                </a:lnTo>
                <a:lnTo>
                  <a:pt x="281793" y="41580"/>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214" name="object 207">
            <a:extLst>
              <a:ext uri="{FF2B5EF4-FFF2-40B4-BE49-F238E27FC236}">
                <a16:creationId xmlns:a16="http://schemas.microsoft.com/office/drawing/2014/main" id="{FB384D53-2C1F-4F1F-B233-0DBD6EE592C7}"/>
              </a:ext>
            </a:extLst>
          </p:cNvPr>
          <p:cNvSpPr/>
          <p:nvPr/>
        </p:nvSpPr>
        <p:spPr>
          <a:xfrm>
            <a:off x="8860917" y="5324721"/>
            <a:ext cx="428625" cy="87630"/>
          </a:xfrm>
          <a:custGeom>
            <a:avLst/>
            <a:gdLst/>
            <a:ahLst/>
            <a:cxnLst/>
            <a:rect l="l" t="t" r="r" b="b"/>
            <a:pathLst>
              <a:path w="428625" h="87629">
                <a:moveTo>
                  <a:pt x="214122" y="0"/>
                </a:moveTo>
                <a:lnTo>
                  <a:pt x="146450" y="2234"/>
                </a:lnTo>
                <a:lnTo>
                  <a:pt x="87672" y="8455"/>
                </a:lnTo>
                <a:lnTo>
                  <a:pt x="41318" y="17940"/>
                </a:lnTo>
                <a:lnTo>
                  <a:pt x="0" y="43814"/>
                </a:lnTo>
                <a:lnTo>
                  <a:pt x="10917" y="57662"/>
                </a:lnTo>
                <a:lnTo>
                  <a:pt x="41318" y="69689"/>
                </a:lnTo>
                <a:lnTo>
                  <a:pt x="87672" y="79174"/>
                </a:lnTo>
                <a:lnTo>
                  <a:pt x="146450" y="85395"/>
                </a:lnTo>
                <a:lnTo>
                  <a:pt x="214122" y="87629"/>
                </a:lnTo>
                <a:lnTo>
                  <a:pt x="281793" y="85395"/>
                </a:lnTo>
                <a:lnTo>
                  <a:pt x="340571" y="79174"/>
                </a:lnTo>
                <a:lnTo>
                  <a:pt x="386925" y="69689"/>
                </a:lnTo>
                <a:lnTo>
                  <a:pt x="417326" y="57662"/>
                </a:lnTo>
                <a:lnTo>
                  <a:pt x="428244" y="43814"/>
                </a:lnTo>
                <a:lnTo>
                  <a:pt x="417326" y="29967"/>
                </a:lnTo>
                <a:lnTo>
                  <a:pt x="386925" y="17940"/>
                </a:lnTo>
                <a:lnTo>
                  <a:pt x="340571" y="8455"/>
                </a:lnTo>
                <a:lnTo>
                  <a:pt x="281793" y="2234"/>
                </a:lnTo>
                <a:lnTo>
                  <a:pt x="214122" y="0"/>
                </a:lnTo>
                <a:close/>
              </a:path>
            </a:pathLst>
          </a:custGeom>
          <a:solidFill>
            <a:srgbClr val="FFFFFF"/>
          </a:solidFill>
        </p:spPr>
        <p:txBody>
          <a:bodyPr wrap="square" lIns="0" tIns="0" rIns="0" bIns="0" rtlCol="0"/>
          <a:lstStyle/>
          <a:p>
            <a:endParaRPr/>
          </a:p>
        </p:txBody>
      </p:sp>
      <p:sp>
        <p:nvSpPr>
          <p:cNvPr id="215" name="object 208">
            <a:extLst>
              <a:ext uri="{FF2B5EF4-FFF2-40B4-BE49-F238E27FC236}">
                <a16:creationId xmlns:a16="http://schemas.microsoft.com/office/drawing/2014/main" id="{9F52C79E-1027-4DFF-904B-BABD2CED28A2}"/>
              </a:ext>
            </a:extLst>
          </p:cNvPr>
          <p:cNvSpPr/>
          <p:nvPr/>
        </p:nvSpPr>
        <p:spPr>
          <a:xfrm>
            <a:off x="8860917" y="5324721"/>
            <a:ext cx="428625" cy="87630"/>
          </a:xfrm>
          <a:custGeom>
            <a:avLst/>
            <a:gdLst/>
            <a:ahLst/>
            <a:cxnLst/>
            <a:rect l="l" t="t" r="r" b="b"/>
            <a:pathLst>
              <a:path w="428625" h="87629">
                <a:moveTo>
                  <a:pt x="428244" y="43814"/>
                </a:moveTo>
                <a:lnTo>
                  <a:pt x="386925" y="69689"/>
                </a:lnTo>
                <a:lnTo>
                  <a:pt x="340571" y="79174"/>
                </a:lnTo>
                <a:lnTo>
                  <a:pt x="281793" y="85395"/>
                </a:lnTo>
                <a:lnTo>
                  <a:pt x="214122" y="87629"/>
                </a:lnTo>
                <a:lnTo>
                  <a:pt x="146450" y="85395"/>
                </a:lnTo>
                <a:lnTo>
                  <a:pt x="87672" y="79174"/>
                </a:lnTo>
                <a:lnTo>
                  <a:pt x="41318" y="69689"/>
                </a:lnTo>
                <a:lnTo>
                  <a:pt x="10917" y="57662"/>
                </a:lnTo>
                <a:lnTo>
                  <a:pt x="0" y="43814"/>
                </a:lnTo>
                <a:lnTo>
                  <a:pt x="10917" y="29967"/>
                </a:lnTo>
                <a:lnTo>
                  <a:pt x="41318" y="17940"/>
                </a:lnTo>
                <a:lnTo>
                  <a:pt x="87672" y="8455"/>
                </a:lnTo>
                <a:lnTo>
                  <a:pt x="146450" y="2234"/>
                </a:lnTo>
                <a:lnTo>
                  <a:pt x="214122" y="0"/>
                </a:lnTo>
                <a:lnTo>
                  <a:pt x="281793" y="2234"/>
                </a:lnTo>
                <a:lnTo>
                  <a:pt x="340571" y="8455"/>
                </a:lnTo>
                <a:lnTo>
                  <a:pt x="386925" y="17940"/>
                </a:lnTo>
                <a:lnTo>
                  <a:pt x="417326" y="29967"/>
                </a:lnTo>
                <a:lnTo>
                  <a:pt x="428244" y="43814"/>
                </a:lnTo>
                <a:close/>
              </a:path>
            </a:pathLst>
          </a:custGeom>
          <a:ln w="25908">
            <a:solidFill>
              <a:srgbClr val="EF5A28"/>
            </a:solidFill>
          </a:ln>
        </p:spPr>
        <p:txBody>
          <a:bodyPr wrap="square" lIns="0" tIns="0" rIns="0" bIns="0" rtlCol="0"/>
          <a:lstStyle/>
          <a:p>
            <a:endParaRPr/>
          </a:p>
        </p:txBody>
      </p:sp>
      <p:sp>
        <p:nvSpPr>
          <p:cNvPr id="216" name="object 209">
            <a:extLst>
              <a:ext uri="{FF2B5EF4-FFF2-40B4-BE49-F238E27FC236}">
                <a16:creationId xmlns:a16="http://schemas.microsoft.com/office/drawing/2014/main" id="{55226124-98F4-40D7-85DA-76252AF3AC19}"/>
              </a:ext>
            </a:extLst>
          </p:cNvPr>
          <p:cNvSpPr/>
          <p:nvPr/>
        </p:nvSpPr>
        <p:spPr>
          <a:xfrm>
            <a:off x="8860917" y="5368536"/>
            <a:ext cx="428625" cy="131445"/>
          </a:xfrm>
          <a:custGeom>
            <a:avLst/>
            <a:gdLst/>
            <a:ahLst/>
            <a:cxnLst/>
            <a:rect l="l" t="t" r="r" b="b"/>
            <a:pathLst>
              <a:path w="428625" h="131445">
                <a:moveTo>
                  <a:pt x="428244" y="0"/>
                </a:moveTo>
                <a:lnTo>
                  <a:pt x="428244" y="87629"/>
                </a:lnTo>
                <a:lnTo>
                  <a:pt x="417326" y="101477"/>
                </a:lnTo>
                <a:lnTo>
                  <a:pt x="386925" y="113504"/>
                </a:lnTo>
                <a:lnTo>
                  <a:pt x="340571" y="122989"/>
                </a:lnTo>
                <a:lnTo>
                  <a:pt x="281793" y="129210"/>
                </a:lnTo>
                <a:lnTo>
                  <a:pt x="214122" y="131444"/>
                </a:lnTo>
                <a:lnTo>
                  <a:pt x="146450" y="129210"/>
                </a:lnTo>
                <a:lnTo>
                  <a:pt x="87672" y="122989"/>
                </a:lnTo>
                <a:lnTo>
                  <a:pt x="41318" y="113504"/>
                </a:lnTo>
                <a:lnTo>
                  <a:pt x="10917" y="101477"/>
                </a:lnTo>
                <a:lnTo>
                  <a:pt x="0" y="87629"/>
                </a:lnTo>
                <a:lnTo>
                  <a:pt x="0" y="0"/>
                </a:lnTo>
              </a:path>
            </a:pathLst>
          </a:custGeom>
          <a:ln w="25908">
            <a:solidFill>
              <a:srgbClr val="EF5A28"/>
            </a:solidFill>
          </a:ln>
        </p:spPr>
        <p:txBody>
          <a:bodyPr wrap="square" lIns="0" tIns="0" rIns="0" bIns="0" rtlCol="0"/>
          <a:lstStyle/>
          <a:p>
            <a:endParaRPr/>
          </a:p>
        </p:txBody>
      </p:sp>
      <p:sp>
        <p:nvSpPr>
          <p:cNvPr id="217" name="object 210">
            <a:extLst>
              <a:ext uri="{FF2B5EF4-FFF2-40B4-BE49-F238E27FC236}">
                <a16:creationId xmlns:a16="http://schemas.microsoft.com/office/drawing/2014/main" id="{5C4F602A-9718-47F1-82AB-A10A5D92BCA9}"/>
              </a:ext>
            </a:extLst>
          </p:cNvPr>
          <p:cNvSpPr/>
          <p:nvPr/>
        </p:nvSpPr>
        <p:spPr>
          <a:xfrm>
            <a:off x="8915907" y="4412987"/>
            <a:ext cx="108585" cy="332740"/>
          </a:xfrm>
          <a:custGeom>
            <a:avLst/>
            <a:gdLst/>
            <a:ahLst/>
            <a:cxnLst/>
            <a:rect l="l" t="t" r="r" b="b"/>
            <a:pathLst>
              <a:path w="108584" h="332739">
                <a:moveTo>
                  <a:pt x="0" y="9016"/>
                </a:moveTo>
                <a:lnTo>
                  <a:pt x="63753" y="323938"/>
                </a:lnTo>
                <a:lnTo>
                  <a:pt x="66426" y="328272"/>
                </a:lnTo>
                <a:lnTo>
                  <a:pt x="71993" y="331131"/>
                </a:lnTo>
                <a:lnTo>
                  <a:pt x="79630" y="332273"/>
                </a:lnTo>
                <a:lnTo>
                  <a:pt x="88519" y="331457"/>
                </a:lnTo>
                <a:lnTo>
                  <a:pt x="97083" y="328738"/>
                </a:lnTo>
                <a:lnTo>
                  <a:pt x="103695" y="324710"/>
                </a:lnTo>
                <a:lnTo>
                  <a:pt x="107735" y="319905"/>
                </a:lnTo>
                <a:lnTo>
                  <a:pt x="108584" y="314858"/>
                </a:lnTo>
                <a:lnTo>
                  <a:pt x="48345" y="17357"/>
                </a:lnTo>
                <a:lnTo>
                  <a:pt x="15876" y="17357"/>
                </a:lnTo>
                <a:lnTo>
                  <a:pt x="8239" y="16240"/>
                </a:lnTo>
                <a:lnTo>
                  <a:pt x="2672" y="13384"/>
                </a:lnTo>
                <a:lnTo>
                  <a:pt x="0" y="9016"/>
                </a:lnTo>
                <a:close/>
              </a:path>
              <a:path w="108584" h="332739">
                <a:moveTo>
                  <a:pt x="44830" y="0"/>
                </a:moveTo>
                <a:lnTo>
                  <a:pt x="15876" y="17357"/>
                </a:lnTo>
                <a:lnTo>
                  <a:pt x="48345" y="17357"/>
                </a:lnTo>
                <a:lnTo>
                  <a:pt x="44830" y="0"/>
                </a:lnTo>
                <a:close/>
              </a:path>
            </a:pathLst>
          </a:custGeom>
          <a:solidFill>
            <a:srgbClr val="FFFFFF"/>
          </a:solidFill>
        </p:spPr>
        <p:txBody>
          <a:bodyPr wrap="square" lIns="0" tIns="0" rIns="0" bIns="0" rtlCol="0"/>
          <a:lstStyle/>
          <a:p>
            <a:endParaRPr/>
          </a:p>
        </p:txBody>
      </p:sp>
      <p:sp>
        <p:nvSpPr>
          <p:cNvPr id="218" name="object 211">
            <a:extLst>
              <a:ext uri="{FF2B5EF4-FFF2-40B4-BE49-F238E27FC236}">
                <a16:creationId xmlns:a16="http://schemas.microsoft.com/office/drawing/2014/main" id="{B1B3E678-C816-4711-99CE-6B4229C5E9F3}"/>
              </a:ext>
            </a:extLst>
          </p:cNvPr>
          <p:cNvSpPr/>
          <p:nvPr/>
        </p:nvSpPr>
        <p:spPr>
          <a:xfrm>
            <a:off x="8915907" y="4404594"/>
            <a:ext cx="45085" cy="26034"/>
          </a:xfrm>
          <a:custGeom>
            <a:avLst/>
            <a:gdLst/>
            <a:ahLst/>
            <a:cxnLst/>
            <a:rect l="l" t="t" r="r" b="b"/>
            <a:pathLst>
              <a:path w="45084" h="26035">
                <a:moveTo>
                  <a:pt x="28828" y="0"/>
                </a:moveTo>
                <a:lnTo>
                  <a:pt x="0" y="17410"/>
                </a:lnTo>
                <a:lnTo>
                  <a:pt x="2672" y="21778"/>
                </a:lnTo>
                <a:lnTo>
                  <a:pt x="8239" y="24634"/>
                </a:lnTo>
                <a:lnTo>
                  <a:pt x="15876" y="25751"/>
                </a:lnTo>
                <a:lnTo>
                  <a:pt x="24764" y="24903"/>
                </a:lnTo>
                <a:lnTo>
                  <a:pt x="33329" y="22234"/>
                </a:lnTo>
                <a:lnTo>
                  <a:pt x="39941" y="18220"/>
                </a:lnTo>
                <a:lnTo>
                  <a:pt x="43981" y="13420"/>
                </a:lnTo>
                <a:lnTo>
                  <a:pt x="44830" y="8393"/>
                </a:lnTo>
                <a:lnTo>
                  <a:pt x="42084" y="4024"/>
                </a:lnTo>
                <a:lnTo>
                  <a:pt x="36480" y="1154"/>
                </a:lnTo>
                <a:lnTo>
                  <a:pt x="28828" y="0"/>
                </a:lnTo>
                <a:close/>
              </a:path>
            </a:pathLst>
          </a:custGeom>
          <a:solidFill>
            <a:srgbClr val="FFFFFF"/>
          </a:solidFill>
        </p:spPr>
        <p:txBody>
          <a:bodyPr wrap="square" lIns="0" tIns="0" rIns="0" bIns="0" rtlCol="0"/>
          <a:lstStyle/>
          <a:p>
            <a:endParaRPr/>
          </a:p>
        </p:txBody>
      </p:sp>
      <p:sp>
        <p:nvSpPr>
          <p:cNvPr id="219" name="object 212">
            <a:extLst>
              <a:ext uri="{FF2B5EF4-FFF2-40B4-BE49-F238E27FC236}">
                <a16:creationId xmlns:a16="http://schemas.microsoft.com/office/drawing/2014/main" id="{21AF4895-7A24-434A-B92C-AD2DF8E7BB86}"/>
              </a:ext>
            </a:extLst>
          </p:cNvPr>
          <p:cNvSpPr/>
          <p:nvPr/>
        </p:nvSpPr>
        <p:spPr>
          <a:xfrm>
            <a:off x="8915907" y="4404594"/>
            <a:ext cx="45085" cy="26034"/>
          </a:xfrm>
          <a:custGeom>
            <a:avLst/>
            <a:gdLst/>
            <a:ahLst/>
            <a:cxnLst/>
            <a:rect l="l" t="t" r="r" b="b"/>
            <a:pathLst>
              <a:path w="45084" h="26035">
                <a:moveTo>
                  <a:pt x="0" y="17410"/>
                </a:moveTo>
                <a:lnTo>
                  <a:pt x="2672" y="21778"/>
                </a:lnTo>
                <a:lnTo>
                  <a:pt x="8239" y="24634"/>
                </a:lnTo>
                <a:lnTo>
                  <a:pt x="15876" y="25751"/>
                </a:lnTo>
                <a:lnTo>
                  <a:pt x="24764" y="24903"/>
                </a:lnTo>
                <a:lnTo>
                  <a:pt x="33329" y="22234"/>
                </a:lnTo>
                <a:lnTo>
                  <a:pt x="39941" y="18220"/>
                </a:lnTo>
                <a:lnTo>
                  <a:pt x="43981" y="13420"/>
                </a:lnTo>
                <a:lnTo>
                  <a:pt x="44830" y="8393"/>
                </a:lnTo>
                <a:lnTo>
                  <a:pt x="42084" y="4024"/>
                </a:lnTo>
                <a:lnTo>
                  <a:pt x="36480" y="1154"/>
                </a:lnTo>
                <a:lnTo>
                  <a:pt x="28828" y="0"/>
                </a:lnTo>
                <a:lnTo>
                  <a:pt x="19938" y="773"/>
                </a:lnTo>
                <a:lnTo>
                  <a:pt x="11429" y="3516"/>
                </a:lnTo>
                <a:lnTo>
                  <a:pt x="4825" y="7568"/>
                </a:lnTo>
                <a:lnTo>
                  <a:pt x="793" y="12382"/>
                </a:lnTo>
                <a:lnTo>
                  <a:pt x="0" y="17410"/>
                </a:lnTo>
                <a:close/>
              </a:path>
            </a:pathLst>
          </a:custGeom>
          <a:ln w="12699">
            <a:solidFill>
              <a:srgbClr val="EF5A28"/>
            </a:solidFill>
          </a:ln>
        </p:spPr>
        <p:txBody>
          <a:bodyPr wrap="square" lIns="0" tIns="0" rIns="0" bIns="0" rtlCol="0"/>
          <a:lstStyle/>
          <a:p>
            <a:endParaRPr/>
          </a:p>
        </p:txBody>
      </p:sp>
      <p:sp>
        <p:nvSpPr>
          <p:cNvPr id="220" name="object 213">
            <a:extLst>
              <a:ext uri="{FF2B5EF4-FFF2-40B4-BE49-F238E27FC236}">
                <a16:creationId xmlns:a16="http://schemas.microsoft.com/office/drawing/2014/main" id="{E0656263-648B-4BA9-92F6-452309612203}"/>
              </a:ext>
            </a:extLst>
          </p:cNvPr>
          <p:cNvSpPr/>
          <p:nvPr/>
        </p:nvSpPr>
        <p:spPr>
          <a:xfrm>
            <a:off x="8915907" y="4412987"/>
            <a:ext cx="108585" cy="332740"/>
          </a:xfrm>
          <a:custGeom>
            <a:avLst/>
            <a:gdLst/>
            <a:ahLst/>
            <a:cxnLst/>
            <a:rect l="l" t="t" r="r" b="b"/>
            <a:pathLst>
              <a:path w="108584" h="332739">
                <a:moveTo>
                  <a:pt x="0" y="9016"/>
                </a:moveTo>
                <a:lnTo>
                  <a:pt x="63753" y="323938"/>
                </a:lnTo>
                <a:lnTo>
                  <a:pt x="66426" y="328272"/>
                </a:lnTo>
                <a:lnTo>
                  <a:pt x="71993" y="331131"/>
                </a:lnTo>
                <a:lnTo>
                  <a:pt x="79630" y="332273"/>
                </a:lnTo>
                <a:lnTo>
                  <a:pt x="88519" y="331457"/>
                </a:lnTo>
                <a:lnTo>
                  <a:pt x="97083" y="328738"/>
                </a:lnTo>
                <a:lnTo>
                  <a:pt x="103695" y="324710"/>
                </a:lnTo>
                <a:lnTo>
                  <a:pt x="107735" y="319905"/>
                </a:lnTo>
                <a:lnTo>
                  <a:pt x="108584" y="314858"/>
                </a:lnTo>
                <a:lnTo>
                  <a:pt x="44830" y="0"/>
                </a:lnTo>
              </a:path>
            </a:pathLst>
          </a:custGeom>
          <a:ln w="12700">
            <a:solidFill>
              <a:srgbClr val="EF5A28"/>
            </a:solidFill>
          </a:ln>
        </p:spPr>
        <p:txBody>
          <a:bodyPr wrap="square" lIns="0" tIns="0" rIns="0" bIns="0" rtlCol="0"/>
          <a:lstStyle/>
          <a:p>
            <a:endParaRPr/>
          </a:p>
        </p:txBody>
      </p:sp>
      <p:sp>
        <p:nvSpPr>
          <p:cNvPr id="221" name="object 214">
            <a:extLst>
              <a:ext uri="{FF2B5EF4-FFF2-40B4-BE49-F238E27FC236}">
                <a16:creationId xmlns:a16="http://schemas.microsoft.com/office/drawing/2014/main" id="{6750D0B9-8668-4D88-92ED-284BF908AE5D}"/>
              </a:ext>
            </a:extLst>
          </p:cNvPr>
          <p:cNvSpPr/>
          <p:nvPr/>
        </p:nvSpPr>
        <p:spPr>
          <a:xfrm>
            <a:off x="8869299" y="4718930"/>
            <a:ext cx="408431" cy="688848"/>
          </a:xfrm>
          <a:prstGeom prst="rect">
            <a:avLst/>
          </a:prstGeom>
          <a:blipFill>
            <a:blip r:embed="rId29" cstate="print"/>
            <a:stretch>
              <a:fillRect/>
            </a:stretch>
          </a:blipFill>
        </p:spPr>
        <p:txBody>
          <a:bodyPr wrap="square" lIns="0" tIns="0" rIns="0" bIns="0" rtlCol="0"/>
          <a:lstStyle/>
          <a:p>
            <a:endParaRPr/>
          </a:p>
        </p:txBody>
      </p:sp>
      <p:sp>
        <p:nvSpPr>
          <p:cNvPr id="222" name="object 215">
            <a:extLst>
              <a:ext uri="{FF2B5EF4-FFF2-40B4-BE49-F238E27FC236}">
                <a16:creationId xmlns:a16="http://schemas.microsoft.com/office/drawing/2014/main" id="{4C69ED9C-88A0-4BC6-8CC1-209AB368DA05}"/>
              </a:ext>
            </a:extLst>
          </p:cNvPr>
          <p:cNvSpPr/>
          <p:nvPr/>
        </p:nvSpPr>
        <p:spPr>
          <a:xfrm>
            <a:off x="8952483" y="4632952"/>
            <a:ext cx="70485" cy="3175"/>
          </a:xfrm>
          <a:custGeom>
            <a:avLst/>
            <a:gdLst/>
            <a:ahLst/>
            <a:cxnLst/>
            <a:rect l="l" t="t" r="r" b="b"/>
            <a:pathLst>
              <a:path w="70484" h="3175">
                <a:moveTo>
                  <a:pt x="69976" y="2540"/>
                </a:moveTo>
                <a:lnTo>
                  <a:pt x="51935" y="3018"/>
                </a:lnTo>
                <a:lnTo>
                  <a:pt x="34131" y="2746"/>
                </a:lnTo>
                <a:lnTo>
                  <a:pt x="16756" y="1736"/>
                </a:lnTo>
                <a:lnTo>
                  <a:pt x="0" y="0"/>
                </a:lnTo>
              </a:path>
            </a:pathLst>
          </a:custGeom>
          <a:ln w="25400">
            <a:solidFill>
              <a:srgbClr val="EF5A28"/>
            </a:solidFill>
          </a:ln>
        </p:spPr>
        <p:txBody>
          <a:bodyPr wrap="square" lIns="0" tIns="0" rIns="0" bIns="0" rtlCol="0"/>
          <a:lstStyle/>
          <a:p>
            <a:endParaRPr/>
          </a:p>
        </p:txBody>
      </p:sp>
      <p:sp>
        <p:nvSpPr>
          <p:cNvPr id="223" name="object 216">
            <a:extLst>
              <a:ext uri="{FF2B5EF4-FFF2-40B4-BE49-F238E27FC236}">
                <a16:creationId xmlns:a16="http://schemas.microsoft.com/office/drawing/2014/main" id="{46C0EE15-AF60-4B03-ADD7-D266147655B8}"/>
              </a:ext>
            </a:extLst>
          </p:cNvPr>
          <p:cNvSpPr/>
          <p:nvPr/>
        </p:nvSpPr>
        <p:spPr>
          <a:xfrm>
            <a:off x="8860917" y="460691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224" name="object 217">
            <a:extLst>
              <a:ext uri="{FF2B5EF4-FFF2-40B4-BE49-F238E27FC236}">
                <a16:creationId xmlns:a16="http://schemas.microsoft.com/office/drawing/2014/main" id="{33733879-073C-45BA-96AA-B3B0ACDF094C}"/>
              </a:ext>
            </a:extLst>
          </p:cNvPr>
          <p:cNvSpPr/>
          <p:nvPr/>
        </p:nvSpPr>
        <p:spPr>
          <a:xfrm>
            <a:off x="9287637" y="4613012"/>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225" name="object 218">
            <a:extLst>
              <a:ext uri="{FF2B5EF4-FFF2-40B4-BE49-F238E27FC236}">
                <a16:creationId xmlns:a16="http://schemas.microsoft.com/office/drawing/2014/main" id="{7CF48C71-2338-4C0E-A5F1-22496EBF196C}"/>
              </a:ext>
            </a:extLst>
          </p:cNvPr>
          <p:cNvSpPr/>
          <p:nvPr/>
        </p:nvSpPr>
        <p:spPr>
          <a:xfrm>
            <a:off x="9188322" y="4513698"/>
            <a:ext cx="200151" cy="200647"/>
          </a:xfrm>
          <a:prstGeom prst="rect">
            <a:avLst/>
          </a:prstGeom>
          <a:blipFill>
            <a:blip r:embed="rId3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50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6"/>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7"/>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8"/>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70"/>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7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7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4"/>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75"/>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76"/>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77"/>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7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9"/>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80"/>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8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8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83"/>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6"/>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8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0"/>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91"/>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9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94"/>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9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96"/>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98"/>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99"/>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00"/>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101"/>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02"/>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0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04"/>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05"/>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06"/>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107"/>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108"/>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109"/>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110"/>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111"/>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11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1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14"/>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115"/>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16"/>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17"/>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8"/>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19"/>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120"/>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121"/>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2"/>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23"/>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24"/>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125"/>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6"/>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127"/>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128"/>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129"/>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30"/>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31"/>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132"/>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34"/>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135"/>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136"/>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37"/>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38"/>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39"/>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40"/>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41"/>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42"/>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143"/>
                                        </p:tgtEl>
                                        <p:attrNameLst>
                                          <p:attrName>style.visibility</p:attrName>
                                        </p:attrNameLst>
                                      </p:cBhvr>
                                      <p:to>
                                        <p:strVal val="visible"/>
                                      </p:to>
                                    </p:set>
                                  </p:childTnLst>
                                </p:cTn>
                              </p:par>
                              <p:par>
                                <p:cTn id="284" presetID="1" presetClass="entr" presetSubtype="0" fill="hold" grpId="0" nodeType="withEffect">
                                  <p:stCondLst>
                                    <p:cond delay="0"/>
                                  </p:stCondLst>
                                  <p:childTnLst>
                                    <p:set>
                                      <p:cBhvr>
                                        <p:cTn id="285" dur="1" fill="hold">
                                          <p:stCondLst>
                                            <p:cond delay="0"/>
                                          </p:stCondLst>
                                        </p:cTn>
                                        <p:tgtEl>
                                          <p:spTgt spid="144"/>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45"/>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46"/>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47"/>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48"/>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49"/>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50"/>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5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52"/>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5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54"/>
                                        </p:tgtEl>
                                        <p:attrNameLst>
                                          <p:attrName>style.visibility</p:attrName>
                                        </p:attrNameLst>
                                      </p:cBhvr>
                                      <p:to>
                                        <p:strVal val="visible"/>
                                      </p:to>
                                    </p:set>
                                  </p:childTnLst>
                                </p:cTn>
                              </p:par>
                              <p:par>
                                <p:cTn id="306" presetID="1" presetClass="entr" presetSubtype="0" fill="hold" grpId="0" nodeType="withEffect">
                                  <p:stCondLst>
                                    <p:cond delay="0"/>
                                  </p:stCondLst>
                                  <p:childTnLst>
                                    <p:set>
                                      <p:cBhvr>
                                        <p:cTn id="307" dur="1" fill="hold">
                                          <p:stCondLst>
                                            <p:cond delay="0"/>
                                          </p:stCondLst>
                                        </p:cTn>
                                        <p:tgtEl>
                                          <p:spTgt spid="155"/>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156"/>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57"/>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58"/>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59"/>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60"/>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61"/>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62"/>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63"/>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64"/>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65"/>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66"/>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67"/>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68"/>
                                        </p:tgtEl>
                                        <p:attrNameLst>
                                          <p:attrName>style.visibility</p:attrName>
                                        </p:attrNameLst>
                                      </p:cBhvr>
                                      <p:to>
                                        <p:strVal val="visible"/>
                                      </p:to>
                                    </p:set>
                                  </p:childTnLst>
                                </p:cTn>
                              </p:par>
                              <p:par>
                                <p:cTn id="334" presetID="1" presetClass="entr" presetSubtype="0" fill="hold" grpId="0" nodeType="withEffect">
                                  <p:stCondLst>
                                    <p:cond delay="0"/>
                                  </p:stCondLst>
                                  <p:childTnLst>
                                    <p:set>
                                      <p:cBhvr>
                                        <p:cTn id="335" dur="1" fill="hold">
                                          <p:stCondLst>
                                            <p:cond delay="0"/>
                                          </p:stCondLst>
                                        </p:cTn>
                                        <p:tgtEl>
                                          <p:spTgt spid="169"/>
                                        </p:tgtEl>
                                        <p:attrNameLst>
                                          <p:attrName>style.visibility</p:attrName>
                                        </p:attrNameLst>
                                      </p:cBhvr>
                                      <p:to>
                                        <p:strVal val="visible"/>
                                      </p:to>
                                    </p:set>
                                  </p:childTnLst>
                                </p:cTn>
                              </p:par>
                              <p:par>
                                <p:cTn id="336" presetID="1" presetClass="entr" presetSubtype="0" fill="hold" grpId="0" nodeType="withEffect">
                                  <p:stCondLst>
                                    <p:cond delay="0"/>
                                  </p:stCondLst>
                                  <p:childTnLst>
                                    <p:set>
                                      <p:cBhvr>
                                        <p:cTn id="337" dur="1" fill="hold">
                                          <p:stCondLst>
                                            <p:cond delay="0"/>
                                          </p:stCondLst>
                                        </p:cTn>
                                        <p:tgtEl>
                                          <p:spTgt spid="170"/>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171"/>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72"/>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73"/>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74"/>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75"/>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76"/>
                                        </p:tgtEl>
                                        <p:attrNameLst>
                                          <p:attrName>style.visibility</p:attrName>
                                        </p:attrNameLst>
                                      </p:cBhvr>
                                      <p:to>
                                        <p:strVal val="visible"/>
                                      </p:to>
                                    </p:set>
                                  </p:childTnLst>
                                </p:cTn>
                              </p:par>
                              <p:par>
                                <p:cTn id="350" presetID="1" presetClass="entr" presetSubtype="0" fill="hold" grpId="0" nodeType="withEffect">
                                  <p:stCondLst>
                                    <p:cond delay="0"/>
                                  </p:stCondLst>
                                  <p:childTnLst>
                                    <p:set>
                                      <p:cBhvr>
                                        <p:cTn id="351" dur="1" fill="hold">
                                          <p:stCondLst>
                                            <p:cond delay="0"/>
                                          </p:stCondLst>
                                        </p:cTn>
                                        <p:tgtEl>
                                          <p:spTgt spid="177"/>
                                        </p:tgtEl>
                                        <p:attrNameLst>
                                          <p:attrName>style.visibility</p:attrName>
                                        </p:attrNameLst>
                                      </p:cBhvr>
                                      <p:to>
                                        <p:strVal val="visible"/>
                                      </p:to>
                                    </p:set>
                                  </p:childTnLst>
                                </p:cTn>
                              </p:par>
                              <p:par>
                                <p:cTn id="352" presetID="1" presetClass="entr" presetSubtype="0" fill="hold" grpId="0" nodeType="withEffect">
                                  <p:stCondLst>
                                    <p:cond delay="0"/>
                                  </p:stCondLst>
                                  <p:childTnLst>
                                    <p:set>
                                      <p:cBhvr>
                                        <p:cTn id="353" dur="1" fill="hold">
                                          <p:stCondLst>
                                            <p:cond delay="0"/>
                                          </p:stCondLst>
                                        </p:cTn>
                                        <p:tgtEl>
                                          <p:spTgt spid="178"/>
                                        </p:tgtEl>
                                        <p:attrNameLst>
                                          <p:attrName>style.visibility</p:attrName>
                                        </p:attrNameLst>
                                      </p:cBhvr>
                                      <p:to>
                                        <p:strVal val="visible"/>
                                      </p:to>
                                    </p:set>
                                  </p:childTnLst>
                                </p:cTn>
                              </p:par>
                              <p:par>
                                <p:cTn id="354" presetID="1" presetClass="entr" presetSubtype="0" fill="hold" grpId="0" nodeType="withEffect">
                                  <p:stCondLst>
                                    <p:cond delay="0"/>
                                  </p:stCondLst>
                                  <p:childTnLst>
                                    <p:set>
                                      <p:cBhvr>
                                        <p:cTn id="355" dur="1" fill="hold">
                                          <p:stCondLst>
                                            <p:cond delay="0"/>
                                          </p:stCondLst>
                                        </p:cTn>
                                        <p:tgtEl>
                                          <p:spTgt spid="179"/>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80"/>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81"/>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82"/>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83"/>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84"/>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85"/>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86"/>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87"/>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88"/>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89"/>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90"/>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191"/>
                                        </p:tgtEl>
                                        <p:attrNameLst>
                                          <p:attrName>style.visibility</p:attrName>
                                        </p:attrNameLst>
                                      </p:cBhvr>
                                      <p:to>
                                        <p:strVal val="visible"/>
                                      </p:to>
                                    </p:set>
                                  </p:childTnLst>
                                </p:cTn>
                              </p:par>
                              <p:par>
                                <p:cTn id="380" presetID="1" presetClass="entr" presetSubtype="0" fill="hold" grpId="0" nodeType="withEffect">
                                  <p:stCondLst>
                                    <p:cond delay="0"/>
                                  </p:stCondLst>
                                  <p:childTnLst>
                                    <p:set>
                                      <p:cBhvr>
                                        <p:cTn id="381" dur="1" fill="hold">
                                          <p:stCondLst>
                                            <p:cond delay="0"/>
                                          </p:stCondLst>
                                        </p:cTn>
                                        <p:tgtEl>
                                          <p:spTgt spid="192"/>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193"/>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94"/>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95"/>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96"/>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97"/>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98"/>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99"/>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200"/>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201"/>
                                        </p:tgtEl>
                                        <p:attrNameLst>
                                          <p:attrName>style.visibility</p:attrName>
                                        </p:attrNameLst>
                                      </p:cBhvr>
                                      <p:to>
                                        <p:strVal val="visible"/>
                                      </p:to>
                                    </p:set>
                                  </p:childTnLst>
                                </p:cTn>
                              </p:par>
                              <p:par>
                                <p:cTn id="400" presetID="1" presetClass="entr" presetSubtype="0" fill="hold" grpId="0" nodeType="withEffect">
                                  <p:stCondLst>
                                    <p:cond delay="0"/>
                                  </p:stCondLst>
                                  <p:childTnLst>
                                    <p:set>
                                      <p:cBhvr>
                                        <p:cTn id="401" dur="1" fill="hold">
                                          <p:stCondLst>
                                            <p:cond delay="0"/>
                                          </p:stCondLst>
                                        </p:cTn>
                                        <p:tgtEl>
                                          <p:spTgt spid="202"/>
                                        </p:tgtEl>
                                        <p:attrNameLst>
                                          <p:attrName>style.visibility</p:attrName>
                                        </p:attrNameLst>
                                      </p:cBhvr>
                                      <p:to>
                                        <p:strVal val="visible"/>
                                      </p:to>
                                    </p:set>
                                  </p:childTnLst>
                                </p:cTn>
                              </p:par>
                              <p:par>
                                <p:cTn id="402" presetID="1" presetClass="entr" presetSubtype="0" fill="hold" grpId="0" nodeType="withEffect">
                                  <p:stCondLst>
                                    <p:cond delay="0"/>
                                  </p:stCondLst>
                                  <p:childTnLst>
                                    <p:set>
                                      <p:cBhvr>
                                        <p:cTn id="403" dur="1" fill="hold">
                                          <p:stCondLst>
                                            <p:cond delay="0"/>
                                          </p:stCondLst>
                                        </p:cTn>
                                        <p:tgtEl>
                                          <p:spTgt spid="203"/>
                                        </p:tgtEl>
                                        <p:attrNameLst>
                                          <p:attrName>style.visibility</p:attrName>
                                        </p:attrNameLst>
                                      </p:cBhvr>
                                      <p:to>
                                        <p:strVal val="visible"/>
                                      </p:to>
                                    </p:set>
                                  </p:childTnLst>
                                </p:cTn>
                              </p:par>
                              <p:par>
                                <p:cTn id="404" presetID="1" presetClass="entr" presetSubtype="0" fill="hold" grpId="0" nodeType="withEffect">
                                  <p:stCondLst>
                                    <p:cond delay="0"/>
                                  </p:stCondLst>
                                  <p:childTnLst>
                                    <p:set>
                                      <p:cBhvr>
                                        <p:cTn id="405" dur="1" fill="hold">
                                          <p:stCondLst>
                                            <p:cond delay="0"/>
                                          </p:stCondLst>
                                        </p:cTn>
                                        <p:tgtEl>
                                          <p:spTgt spid="204"/>
                                        </p:tgtEl>
                                        <p:attrNameLst>
                                          <p:attrName>style.visibility</p:attrName>
                                        </p:attrNameLst>
                                      </p:cBhvr>
                                      <p:to>
                                        <p:strVal val="visible"/>
                                      </p:to>
                                    </p:set>
                                  </p:childTnLst>
                                </p:cTn>
                              </p:par>
                              <p:par>
                                <p:cTn id="406" presetID="1" presetClass="entr" presetSubtype="0" fill="hold" grpId="0" nodeType="withEffect">
                                  <p:stCondLst>
                                    <p:cond delay="0"/>
                                  </p:stCondLst>
                                  <p:childTnLst>
                                    <p:set>
                                      <p:cBhvr>
                                        <p:cTn id="407" dur="1" fill="hold">
                                          <p:stCondLst>
                                            <p:cond delay="0"/>
                                          </p:stCondLst>
                                        </p:cTn>
                                        <p:tgtEl>
                                          <p:spTgt spid="205"/>
                                        </p:tgtEl>
                                        <p:attrNameLst>
                                          <p:attrName>style.visibility</p:attrName>
                                        </p:attrNameLst>
                                      </p:cBhvr>
                                      <p:to>
                                        <p:strVal val="visible"/>
                                      </p:to>
                                    </p:set>
                                  </p:childTnLst>
                                </p:cTn>
                              </p:par>
                              <p:par>
                                <p:cTn id="408" presetID="1" presetClass="entr" presetSubtype="0" fill="hold" grpId="0" nodeType="withEffect">
                                  <p:stCondLst>
                                    <p:cond delay="0"/>
                                  </p:stCondLst>
                                  <p:childTnLst>
                                    <p:set>
                                      <p:cBhvr>
                                        <p:cTn id="409" dur="1" fill="hold">
                                          <p:stCondLst>
                                            <p:cond delay="0"/>
                                          </p:stCondLst>
                                        </p:cTn>
                                        <p:tgtEl>
                                          <p:spTgt spid="206"/>
                                        </p:tgtEl>
                                        <p:attrNameLst>
                                          <p:attrName>style.visibility</p:attrName>
                                        </p:attrNameLst>
                                      </p:cBhvr>
                                      <p:to>
                                        <p:strVal val="visible"/>
                                      </p:to>
                                    </p:set>
                                  </p:childTnLst>
                                </p:cTn>
                              </p:par>
                              <p:par>
                                <p:cTn id="410" presetID="1" presetClass="entr" presetSubtype="0" fill="hold" grpId="0" nodeType="withEffect">
                                  <p:stCondLst>
                                    <p:cond delay="0"/>
                                  </p:stCondLst>
                                  <p:childTnLst>
                                    <p:set>
                                      <p:cBhvr>
                                        <p:cTn id="411" dur="1" fill="hold">
                                          <p:stCondLst>
                                            <p:cond delay="0"/>
                                          </p:stCondLst>
                                        </p:cTn>
                                        <p:tgtEl>
                                          <p:spTgt spid="207"/>
                                        </p:tgtEl>
                                        <p:attrNameLst>
                                          <p:attrName>style.visibility</p:attrName>
                                        </p:attrNameLst>
                                      </p:cBhvr>
                                      <p:to>
                                        <p:strVal val="visible"/>
                                      </p:to>
                                    </p:set>
                                  </p:childTnLst>
                                </p:cTn>
                              </p:par>
                              <p:par>
                                <p:cTn id="412" presetID="1" presetClass="entr" presetSubtype="0" fill="hold" grpId="0" nodeType="withEffect">
                                  <p:stCondLst>
                                    <p:cond delay="0"/>
                                  </p:stCondLst>
                                  <p:childTnLst>
                                    <p:set>
                                      <p:cBhvr>
                                        <p:cTn id="413" dur="1" fill="hold">
                                          <p:stCondLst>
                                            <p:cond delay="0"/>
                                          </p:stCondLst>
                                        </p:cTn>
                                        <p:tgtEl>
                                          <p:spTgt spid="208"/>
                                        </p:tgtEl>
                                        <p:attrNameLst>
                                          <p:attrName>style.visibility</p:attrName>
                                        </p:attrNameLst>
                                      </p:cBhvr>
                                      <p:to>
                                        <p:strVal val="visible"/>
                                      </p:to>
                                    </p:set>
                                  </p:childTnLst>
                                </p:cTn>
                              </p:par>
                              <p:par>
                                <p:cTn id="414" presetID="1" presetClass="entr" presetSubtype="0" fill="hold" grpId="0" nodeType="withEffect">
                                  <p:stCondLst>
                                    <p:cond delay="0"/>
                                  </p:stCondLst>
                                  <p:childTnLst>
                                    <p:set>
                                      <p:cBhvr>
                                        <p:cTn id="415" dur="1" fill="hold">
                                          <p:stCondLst>
                                            <p:cond delay="0"/>
                                          </p:stCondLst>
                                        </p:cTn>
                                        <p:tgtEl>
                                          <p:spTgt spid="209"/>
                                        </p:tgtEl>
                                        <p:attrNameLst>
                                          <p:attrName>style.visibility</p:attrName>
                                        </p:attrNameLst>
                                      </p:cBhvr>
                                      <p:to>
                                        <p:strVal val="visible"/>
                                      </p:to>
                                    </p:set>
                                  </p:childTnLst>
                                </p:cTn>
                              </p:par>
                              <p:par>
                                <p:cTn id="416" presetID="1" presetClass="entr" presetSubtype="0" fill="hold" grpId="0" nodeType="withEffect">
                                  <p:stCondLst>
                                    <p:cond delay="0"/>
                                  </p:stCondLst>
                                  <p:childTnLst>
                                    <p:set>
                                      <p:cBhvr>
                                        <p:cTn id="417" dur="1" fill="hold">
                                          <p:stCondLst>
                                            <p:cond delay="0"/>
                                          </p:stCondLst>
                                        </p:cTn>
                                        <p:tgtEl>
                                          <p:spTgt spid="210"/>
                                        </p:tgtEl>
                                        <p:attrNameLst>
                                          <p:attrName>style.visibility</p:attrName>
                                        </p:attrNameLst>
                                      </p:cBhvr>
                                      <p:to>
                                        <p:strVal val="visible"/>
                                      </p:to>
                                    </p:set>
                                  </p:childTnLst>
                                </p:cTn>
                              </p:par>
                              <p:par>
                                <p:cTn id="418" presetID="1" presetClass="entr" presetSubtype="0" fill="hold" grpId="0" nodeType="withEffect">
                                  <p:stCondLst>
                                    <p:cond delay="0"/>
                                  </p:stCondLst>
                                  <p:childTnLst>
                                    <p:set>
                                      <p:cBhvr>
                                        <p:cTn id="419" dur="1" fill="hold">
                                          <p:stCondLst>
                                            <p:cond delay="0"/>
                                          </p:stCondLst>
                                        </p:cTn>
                                        <p:tgtEl>
                                          <p:spTgt spid="211"/>
                                        </p:tgtEl>
                                        <p:attrNameLst>
                                          <p:attrName>style.visibility</p:attrName>
                                        </p:attrNameLst>
                                      </p:cBhvr>
                                      <p:to>
                                        <p:strVal val="visible"/>
                                      </p:to>
                                    </p:set>
                                  </p:childTnLst>
                                </p:cTn>
                              </p:par>
                              <p:par>
                                <p:cTn id="420" presetID="1" presetClass="entr" presetSubtype="0" fill="hold" grpId="0" nodeType="withEffect">
                                  <p:stCondLst>
                                    <p:cond delay="0"/>
                                  </p:stCondLst>
                                  <p:childTnLst>
                                    <p:set>
                                      <p:cBhvr>
                                        <p:cTn id="421" dur="1" fill="hold">
                                          <p:stCondLst>
                                            <p:cond delay="0"/>
                                          </p:stCondLst>
                                        </p:cTn>
                                        <p:tgtEl>
                                          <p:spTgt spid="212"/>
                                        </p:tgtEl>
                                        <p:attrNameLst>
                                          <p:attrName>style.visibility</p:attrName>
                                        </p:attrNameLst>
                                      </p:cBhvr>
                                      <p:to>
                                        <p:strVal val="visible"/>
                                      </p:to>
                                    </p:set>
                                  </p:childTnLst>
                                </p:cTn>
                              </p:par>
                              <p:par>
                                <p:cTn id="422" presetID="1" presetClass="entr" presetSubtype="0" fill="hold" grpId="0" nodeType="withEffect">
                                  <p:stCondLst>
                                    <p:cond delay="0"/>
                                  </p:stCondLst>
                                  <p:childTnLst>
                                    <p:set>
                                      <p:cBhvr>
                                        <p:cTn id="423" dur="1" fill="hold">
                                          <p:stCondLst>
                                            <p:cond delay="0"/>
                                          </p:stCondLst>
                                        </p:cTn>
                                        <p:tgtEl>
                                          <p:spTgt spid="213"/>
                                        </p:tgtEl>
                                        <p:attrNameLst>
                                          <p:attrName>style.visibility</p:attrName>
                                        </p:attrNameLst>
                                      </p:cBhvr>
                                      <p:to>
                                        <p:strVal val="visible"/>
                                      </p:to>
                                    </p:set>
                                  </p:childTnLst>
                                </p:cTn>
                              </p:par>
                              <p:par>
                                <p:cTn id="424" presetID="1" presetClass="entr" presetSubtype="0" fill="hold" grpId="0" nodeType="withEffect">
                                  <p:stCondLst>
                                    <p:cond delay="0"/>
                                  </p:stCondLst>
                                  <p:childTnLst>
                                    <p:set>
                                      <p:cBhvr>
                                        <p:cTn id="425" dur="1" fill="hold">
                                          <p:stCondLst>
                                            <p:cond delay="0"/>
                                          </p:stCondLst>
                                        </p:cTn>
                                        <p:tgtEl>
                                          <p:spTgt spid="214"/>
                                        </p:tgtEl>
                                        <p:attrNameLst>
                                          <p:attrName>style.visibility</p:attrName>
                                        </p:attrNameLst>
                                      </p:cBhvr>
                                      <p:to>
                                        <p:strVal val="visible"/>
                                      </p:to>
                                    </p:set>
                                  </p:childTnLst>
                                </p:cTn>
                              </p:par>
                              <p:par>
                                <p:cTn id="426" presetID="1" presetClass="entr" presetSubtype="0" fill="hold" grpId="0" nodeType="withEffect">
                                  <p:stCondLst>
                                    <p:cond delay="0"/>
                                  </p:stCondLst>
                                  <p:childTnLst>
                                    <p:set>
                                      <p:cBhvr>
                                        <p:cTn id="427" dur="1" fill="hold">
                                          <p:stCondLst>
                                            <p:cond delay="0"/>
                                          </p:stCondLst>
                                        </p:cTn>
                                        <p:tgtEl>
                                          <p:spTgt spid="215"/>
                                        </p:tgtEl>
                                        <p:attrNameLst>
                                          <p:attrName>style.visibility</p:attrName>
                                        </p:attrNameLst>
                                      </p:cBhvr>
                                      <p:to>
                                        <p:strVal val="visible"/>
                                      </p:to>
                                    </p:set>
                                  </p:childTnLst>
                                </p:cTn>
                              </p:par>
                              <p:par>
                                <p:cTn id="428" presetID="1" presetClass="entr" presetSubtype="0" fill="hold" grpId="0" nodeType="withEffect">
                                  <p:stCondLst>
                                    <p:cond delay="0"/>
                                  </p:stCondLst>
                                  <p:childTnLst>
                                    <p:set>
                                      <p:cBhvr>
                                        <p:cTn id="429" dur="1" fill="hold">
                                          <p:stCondLst>
                                            <p:cond delay="0"/>
                                          </p:stCondLst>
                                        </p:cTn>
                                        <p:tgtEl>
                                          <p:spTgt spid="216"/>
                                        </p:tgtEl>
                                        <p:attrNameLst>
                                          <p:attrName>style.visibility</p:attrName>
                                        </p:attrNameLst>
                                      </p:cBhvr>
                                      <p:to>
                                        <p:strVal val="visible"/>
                                      </p:to>
                                    </p:set>
                                  </p:childTnLst>
                                </p:cTn>
                              </p:par>
                              <p:par>
                                <p:cTn id="430" presetID="1" presetClass="entr" presetSubtype="0" fill="hold" grpId="0" nodeType="withEffect">
                                  <p:stCondLst>
                                    <p:cond delay="0"/>
                                  </p:stCondLst>
                                  <p:childTnLst>
                                    <p:set>
                                      <p:cBhvr>
                                        <p:cTn id="431" dur="1" fill="hold">
                                          <p:stCondLst>
                                            <p:cond delay="0"/>
                                          </p:stCondLst>
                                        </p:cTn>
                                        <p:tgtEl>
                                          <p:spTgt spid="217"/>
                                        </p:tgtEl>
                                        <p:attrNameLst>
                                          <p:attrName>style.visibility</p:attrName>
                                        </p:attrNameLst>
                                      </p:cBhvr>
                                      <p:to>
                                        <p:strVal val="visible"/>
                                      </p:to>
                                    </p:set>
                                  </p:childTnLst>
                                </p:cTn>
                              </p:par>
                              <p:par>
                                <p:cTn id="432" presetID="1" presetClass="entr" presetSubtype="0" fill="hold" grpId="0" nodeType="withEffect">
                                  <p:stCondLst>
                                    <p:cond delay="0"/>
                                  </p:stCondLst>
                                  <p:childTnLst>
                                    <p:set>
                                      <p:cBhvr>
                                        <p:cTn id="433" dur="1" fill="hold">
                                          <p:stCondLst>
                                            <p:cond delay="0"/>
                                          </p:stCondLst>
                                        </p:cTn>
                                        <p:tgtEl>
                                          <p:spTgt spid="218"/>
                                        </p:tgtEl>
                                        <p:attrNameLst>
                                          <p:attrName>style.visibility</p:attrName>
                                        </p:attrNameLst>
                                      </p:cBhvr>
                                      <p:to>
                                        <p:strVal val="visible"/>
                                      </p:to>
                                    </p:set>
                                  </p:childTnLst>
                                </p:cTn>
                              </p:par>
                              <p:par>
                                <p:cTn id="434" presetID="1" presetClass="entr" presetSubtype="0" fill="hold" grpId="0" nodeType="withEffect">
                                  <p:stCondLst>
                                    <p:cond delay="0"/>
                                  </p:stCondLst>
                                  <p:childTnLst>
                                    <p:set>
                                      <p:cBhvr>
                                        <p:cTn id="435" dur="1" fill="hold">
                                          <p:stCondLst>
                                            <p:cond delay="0"/>
                                          </p:stCondLst>
                                        </p:cTn>
                                        <p:tgtEl>
                                          <p:spTgt spid="219"/>
                                        </p:tgtEl>
                                        <p:attrNameLst>
                                          <p:attrName>style.visibility</p:attrName>
                                        </p:attrNameLst>
                                      </p:cBhvr>
                                      <p:to>
                                        <p:strVal val="visible"/>
                                      </p:to>
                                    </p:set>
                                  </p:childTnLst>
                                </p:cTn>
                              </p:par>
                              <p:par>
                                <p:cTn id="436" presetID="1" presetClass="entr" presetSubtype="0" fill="hold" grpId="0" nodeType="withEffect">
                                  <p:stCondLst>
                                    <p:cond delay="0"/>
                                  </p:stCondLst>
                                  <p:childTnLst>
                                    <p:set>
                                      <p:cBhvr>
                                        <p:cTn id="437" dur="1" fill="hold">
                                          <p:stCondLst>
                                            <p:cond delay="0"/>
                                          </p:stCondLst>
                                        </p:cTn>
                                        <p:tgtEl>
                                          <p:spTgt spid="220"/>
                                        </p:tgtEl>
                                        <p:attrNameLst>
                                          <p:attrName>style.visibility</p:attrName>
                                        </p:attrNameLst>
                                      </p:cBhvr>
                                      <p:to>
                                        <p:strVal val="visible"/>
                                      </p:to>
                                    </p:set>
                                  </p:childTnLst>
                                </p:cTn>
                              </p:par>
                              <p:par>
                                <p:cTn id="438" presetID="1" presetClass="entr" presetSubtype="0" fill="hold" grpId="0" nodeType="withEffect">
                                  <p:stCondLst>
                                    <p:cond delay="0"/>
                                  </p:stCondLst>
                                  <p:childTnLst>
                                    <p:set>
                                      <p:cBhvr>
                                        <p:cTn id="439" dur="1" fill="hold">
                                          <p:stCondLst>
                                            <p:cond delay="0"/>
                                          </p:stCondLst>
                                        </p:cTn>
                                        <p:tgtEl>
                                          <p:spTgt spid="221"/>
                                        </p:tgtEl>
                                        <p:attrNameLst>
                                          <p:attrName>style.visibility</p:attrName>
                                        </p:attrNameLst>
                                      </p:cBhvr>
                                      <p:to>
                                        <p:strVal val="visible"/>
                                      </p:to>
                                    </p:set>
                                  </p:childTnLst>
                                </p:cTn>
                              </p:par>
                              <p:par>
                                <p:cTn id="440" presetID="1" presetClass="entr" presetSubtype="0" fill="hold" grpId="0" nodeType="withEffect">
                                  <p:stCondLst>
                                    <p:cond delay="0"/>
                                  </p:stCondLst>
                                  <p:childTnLst>
                                    <p:set>
                                      <p:cBhvr>
                                        <p:cTn id="441" dur="1" fill="hold">
                                          <p:stCondLst>
                                            <p:cond delay="0"/>
                                          </p:stCondLst>
                                        </p:cTn>
                                        <p:tgtEl>
                                          <p:spTgt spid="222"/>
                                        </p:tgtEl>
                                        <p:attrNameLst>
                                          <p:attrName>style.visibility</p:attrName>
                                        </p:attrNameLst>
                                      </p:cBhvr>
                                      <p:to>
                                        <p:strVal val="visible"/>
                                      </p:to>
                                    </p:set>
                                  </p:childTnLst>
                                </p:cTn>
                              </p:par>
                              <p:par>
                                <p:cTn id="442" presetID="1" presetClass="entr" presetSubtype="0" fill="hold" grpId="0" nodeType="withEffect">
                                  <p:stCondLst>
                                    <p:cond delay="0"/>
                                  </p:stCondLst>
                                  <p:childTnLst>
                                    <p:set>
                                      <p:cBhvr>
                                        <p:cTn id="443" dur="1" fill="hold">
                                          <p:stCondLst>
                                            <p:cond delay="0"/>
                                          </p:stCondLst>
                                        </p:cTn>
                                        <p:tgtEl>
                                          <p:spTgt spid="223"/>
                                        </p:tgtEl>
                                        <p:attrNameLst>
                                          <p:attrName>style.visibility</p:attrName>
                                        </p:attrNameLst>
                                      </p:cBhvr>
                                      <p:to>
                                        <p:strVal val="visible"/>
                                      </p:to>
                                    </p:set>
                                  </p:childTnLst>
                                </p:cTn>
                              </p:par>
                              <p:par>
                                <p:cTn id="444" presetID="1" presetClass="entr" presetSubtype="0" fill="hold" grpId="0" nodeType="withEffect">
                                  <p:stCondLst>
                                    <p:cond delay="0"/>
                                  </p:stCondLst>
                                  <p:childTnLst>
                                    <p:set>
                                      <p:cBhvr>
                                        <p:cTn id="445" dur="1" fill="hold">
                                          <p:stCondLst>
                                            <p:cond delay="0"/>
                                          </p:stCondLst>
                                        </p:cTn>
                                        <p:tgtEl>
                                          <p:spTgt spid="224"/>
                                        </p:tgtEl>
                                        <p:attrNameLst>
                                          <p:attrName>style.visibility</p:attrName>
                                        </p:attrNameLst>
                                      </p:cBhvr>
                                      <p:to>
                                        <p:strVal val="visible"/>
                                      </p:to>
                                    </p:set>
                                  </p:childTnLst>
                                </p:cTn>
                              </p:par>
                              <p:par>
                                <p:cTn id="446" presetID="1" presetClass="entr" presetSubtype="0" fill="hold" grpId="0" nodeType="withEffect">
                                  <p:stCondLst>
                                    <p:cond delay="0"/>
                                  </p:stCondLst>
                                  <p:childTnLst>
                                    <p:set>
                                      <p:cBhvr>
                                        <p:cTn id="447"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Sam has a problem to solve</a:t>
            </a:r>
          </a:p>
        </p:txBody>
      </p:sp>
      <p:pic>
        <p:nvPicPr>
          <p:cNvPr id="20482" name="Picture 2" descr="C:\Users\919842\AppData\Local\Temp\1\SNAGHTMLad7d48c.PNG">
            <a:extLst>
              <a:ext uri="{FF2B5EF4-FFF2-40B4-BE49-F238E27FC236}">
                <a16:creationId xmlns:a16="http://schemas.microsoft.com/office/drawing/2014/main" id="{D09AEB84-A161-4AD0-89E6-35F04730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88" y="1579364"/>
            <a:ext cx="2645860" cy="234505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Users\919842\AppData\Local\Temp\1\SNAGHTMLad8765a.PNG">
            <a:extLst>
              <a:ext uri="{FF2B5EF4-FFF2-40B4-BE49-F238E27FC236}">
                <a16:creationId xmlns:a16="http://schemas.microsoft.com/office/drawing/2014/main" id="{18312374-3400-4E81-9E47-6675C4E86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579364"/>
            <a:ext cx="2767013" cy="209886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C:\Users\919842\AppData\Local\Temp\1\SNAGHTMLad9aebb.PNG">
            <a:extLst>
              <a:ext uri="{FF2B5EF4-FFF2-40B4-BE49-F238E27FC236}">
                <a16:creationId xmlns:a16="http://schemas.microsoft.com/office/drawing/2014/main" id="{7D40B7E4-26CA-4EF5-9F4A-77CB4C1E4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808" y="5039678"/>
            <a:ext cx="1047750"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C110B3A-933F-4FBD-A2D3-4DBDAE8766CF}"/>
              </a:ext>
            </a:extLst>
          </p:cNvPr>
          <p:cNvPicPr>
            <a:picLocks noChangeAspect="1"/>
          </p:cNvPicPr>
          <p:nvPr/>
        </p:nvPicPr>
        <p:blipFill>
          <a:blip r:embed="rId6"/>
          <a:stretch>
            <a:fillRect/>
          </a:stretch>
        </p:blipFill>
        <p:spPr>
          <a:xfrm>
            <a:off x="5167352" y="6116003"/>
            <a:ext cx="638095" cy="361905"/>
          </a:xfrm>
          <a:prstGeom prst="rect">
            <a:avLst/>
          </a:prstGeom>
        </p:spPr>
      </p:pic>
      <p:pic>
        <p:nvPicPr>
          <p:cNvPr id="3" name="Picture 2">
            <a:extLst>
              <a:ext uri="{FF2B5EF4-FFF2-40B4-BE49-F238E27FC236}">
                <a16:creationId xmlns:a16="http://schemas.microsoft.com/office/drawing/2014/main" id="{2E1DB3F8-210E-4B30-9A72-0A5B6E7C696B}"/>
              </a:ext>
            </a:extLst>
          </p:cNvPr>
          <p:cNvPicPr>
            <a:picLocks noChangeAspect="1"/>
          </p:cNvPicPr>
          <p:nvPr/>
        </p:nvPicPr>
        <p:blipFill>
          <a:blip r:embed="rId7"/>
          <a:stretch>
            <a:fillRect/>
          </a:stretch>
        </p:blipFill>
        <p:spPr>
          <a:xfrm>
            <a:off x="5877837" y="5106411"/>
            <a:ext cx="504762" cy="942857"/>
          </a:xfrm>
          <a:prstGeom prst="rect">
            <a:avLst/>
          </a:prstGeom>
        </p:spPr>
      </p:pic>
      <p:pic>
        <p:nvPicPr>
          <p:cNvPr id="4" name="Picture 3">
            <a:extLst>
              <a:ext uri="{FF2B5EF4-FFF2-40B4-BE49-F238E27FC236}">
                <a16:creationId xmlns:a16="http://schemas.microsoft.com/office/drawing/2014/main" id="{30D6DB6A-9C42-472A-92F2-0A23753DB119}"/>
              </a:ext>
            </a:extLst>
          </p:cNvPr>
          <p:cNvPicPr>
            <a:picLocks noChangeAspect="1"/>
          </p:cNvPicPr>
          <p:nvPr/>
        </p:nvPicPr>
        <p:blipFill>
          <a:blip r:embed="rId7"/>
          <a:stretch>
            <a:fillRect/>
          </a:stretch>
        </p:blipFill>
        <p:spPr>
          <a:xfrm>
            <a:off x="6414063" y="5106411"/>
            <a:ext cx="504762" cy="942857"/>
          </a:xfrm>
          <a:prstGeom prst="rect">
            <a:avLst/>
          </a:prstGeom>
        </p:spPr>
      </p:pic>
      <p:pic>
        <p:nvPicPr>
          <p:cNvPr id="5" name="Picture 4">
            <a:extLst>
              <a:ext uri="{FF2B5EF4-FFF2-40B4-BE49-F238E27FC236}">
                <a16:creationId xmlns:a16="http://schemas.microsoft.com/office/drawing/2014/main" id="{06941451-ABD1-4F81-8187-0E9D345BAB48}"/>
              </a:ext>
            </a:extLst>
          </p:cNvPr>
          <p:cNvPicPr>
            <a:picLocks noChangeAspect="1"/>
          </p:cNvPicPr>
          <p:nvPr/>
        </p:nvPicPr>
        <p:blipFill>
          <a:blip r:embed="rId7"/>
          <a:stretch>
            <a:fillRect/>
          </a:stretch>
        </p:blipFill>
        <p:spPr>
          <a:xfrm>
            <a:off x="6950289" y="5106410"/>
            <a:ext cx="504762" cy="942857"/>
          </a:xfrm>
          <a:prstGeom prst="rect">
            <a:avLst/>
          </a:prstGeom>
        </p:spPr>
      </p:pic>
      <p:pic>
        <p:nvPicPr>
          <p:cNvPr id="6" name="Picture 5">
            <a:extLst>
              <a:ext uri="{FF2B5EF4-FFF2-40B4-BE49-F238E27FC236}">
                <a16:creationId xmlns:a16="http://schemas.microsoft.com/office/drawing/2014/main" id="{9142C0FF-00C4-43A3-AFF6-1969EE1DBA63}"/>
              </a:ext>
            </a:extLst>
          </p:cNvPr>
          <p:cNvPicPr>
            <a:picLocks noChangeAspect="1"/>
          </p:cNvPicPr>
          <p:nvPr/>
        </p:nvPicPr>
        <p:blipFill>
          <a:blip r:embed="rId7"/>
          <a:stretch>
            <a:fillRect/>
          </a:stretch>
        </p:blipFill>
        <p:spPr>
          <a:xfrm>
            <a:off x="7470291" y="5106411"/>
            <a:ext cx="504762" cy="942857"/>
          </a:xfrm>
          <a:prstGeom prst="rect">
            <a:avLst/>
          </a:prstGeom>
        </p:spPr>
      </p:pic>
      <p:pic>
        <p:nvPicPr>
          <p:cNvPr id="20488" name="Picture 8" descr="C:\Users\919842\AppData\Local\Temp\1\SNAGHTMLadabea4.PNG">
            <a:extLst>
              <a:ext uri="{FF2B5EF4-FFF2-40B4-BE49-F238E27FC236}">
                <a16:creationId xmlns:a16="http://schemas.microsoft.com/office/drawing/2014/main" id="{9E51C79C-ADC5-4B95-BF23-93B53AAD88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4823" y="5125647"/>
            <a:ext cx="185737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1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207857" y="982842"/>
            <a:ext cx="2733333" cy="1657143"/>
          </a:xfrm>
          <a:prstGeom prst="rect">
            <a:avLst/>
          </a:prstGeom>
        </p:spPr>
      </p:pic>
      <p:pic>
        <p:nvPicPr>
          <p:cNvPr id="10" name="Picture 9">
            <a:extLst>
              <a:ext uri="{FF2B5EF4-FFF2-40B4-BE49-F238E27FC236}">
                <a16:creationId xmlns:a16="http://schemas.microsoft.com/office/drawing/2014/main" id="{212CFFA5-D96A-4C12-8864-0038AB214818}"/>
              </a:ext>
            </a:extLst>
          </p:cNvPr>
          <p:cNvPicPr>
            <a:picLocks noChangeAspect="1"/>
          </p:cNvPicPr>
          <p:nvPr/>
        </p:nvPicPr>
        <p:blipFill>
          <a:blip r:embed="rId5"/>
          <a:stretch>
            <a:fillRect/>
          </a:stretch>
        </p:blipFill>
        <p:spPr>
          <a:xfrm>
            <a:off x="3618053" y="1551434"/>
            <a:ext cx="7333333" cy="2866667"/>
          </a:xfrm>
          <a:prstGeom prst="rect">
            <a:avLst/>
          </a:prstGeom>
        </p:spPr>
      </p:pic>
    </p:spTree>
    <p:extLst>
      <p:ext uri="{BB962C8B-B14F-4D97-AF65-F5344CB8AC3E}">
        <p14:creationId xmlns:p14="http://schemas.microsoft.com/office/powerpoint/2010/main" val="211600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207857" y="982842"/>
            <a:ext cx="2733333" cy="1657143"/>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941190" y="1095699"/>
            <a:ext cx="2238095" cy="1447619"/>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5203094" y="1105223"/>
            <a:ext cx="5419048" cy="1438095"/>
          </a:xfrm>
          <a:prstGeom prst="rect">
            <a:avLst/>
          </a:prstGeom>
        </p:spPr>
      </p:pic>
    </p:spTree>
    <p:extLst>
      <p:ext uri="{BB962C8B-B14F-4D97-AF65-F5344CB8AC3E}">
        <p14:creationId xmlns:p14="http://schemas.microsoft.com/office/powerpoint/2010/main" val="50348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spTree>
    <p:extLst>
      <p:ext uri="{BB962C8B-B14F-4D97-AF65-F5344CB8AC3E}">
        <p14:creationId xmlns:p14="http://schemas.microsoft.com/office/powerpoint/2010/main" val="205850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pic>
        <p:nvPicPr>
          <p:cNvPr id="5" name="Picture 4">
            <a:extLst>
              <a:ext uri="{FF2B5EF4-FFF2-40B4-BE49-F238E27FC236}">
                <a16:creationId xmlns:a16="http://schemas.microsoft.com/office/drawing/2014/main" id="{CE0B38C9-0064-40B5-BC92-8C5748AFFA8F}"/>
              </a:ext>
            </a:extLst>
          </p:cNvPr>
          <p:cNvPicPr>
            <a:picLocks noChangeAspect="1"/>
          </p:cNvPicPr>
          <p:nvPr/>
        </p:nvPicPr>
        <p:blipFill>
          <a:blip r:embed="rId8"/>
          <a:stretch>
            <a:fillRect/>
          </a:stretch>
        </p:blipFill>
        <p:spPr>
          <a:xfrm>
            <a:off x="2469857" y="2587520"/>
            <a:ext cx="9514286" cy="1552381"/>
          </a:xfrm>
          <a:prstGeom prst="rect">
            <a:avLst/>
          </a:prstGeom>
        </p:spPr>
      </p:pic>
    </p:spTree>
    <p:extLst>
      <p:ext uri="{BB962C8B-B14F-4D97-AF65-F5344CB8AC3E}">
        <p14:creationId xmlns:p14="http://schemas.microsoft.com/office/powerpoint/2010/main" val="1267578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pic>
        <p:nvPicPr>
          <p:cNvPr id="5" name="Picture 4">
            <a:extLst>
              <a:ext uri="{FF2B5EF4-FFF2-40B4-BE49-F238E27FC236}">
                <a16:creationId xmlns:a16="http://schemas.microsoft.com/office/drawing/2014/main" id="{CE0B38C9-0064-40B5-BC92-8C5748AFFA8F}"/>
              </a:ext>
            </a:extLst>
          </p:cNvPr>
          <p:cNvPicPr>
            <a:picLocks noChangeAspect="1"/>
          </p:cNvPicPr>
          <p:nvPr/>
        </p:nvPicPr>
        <p:blipFill>
          <a:blip r:embed="rId8"/>
          <a:stretch>
            <a:fillRect/>
          </a:stretch>
        </p:blipFill>
        <p:spPr>
          <a:xfrm>
            <a:off x="2469857" y="2587520"/>
            <a:ext cx="9514286" cy="1552381"/>
          </a:xfrm>
          <a:prstGeom prst="rect">
            <a:avLst/>
          </a:prstGeom>
        </p:spPr>
      </p:pic>
      <p:pic>
        <p:nvPicPr>
          <p:cNvPr id="6" name="Picture 5">
            <a:extLst>
              <a:ext uri="{FF2B5EF4-FFF2-40B4-BE49-F238E27FC236}">
                <a16:creationId xmlns:a16="http://schemas.microsoft.com/office/drawing/2014/main" id="{A02E4FBA-190B-4D5B-BD61-920ED4199E39}"/>
              </a:ext>
            </a:extLst>
          </p:cNvPr>
          <p:cNvPicPr>
            <a:picLocks noChangeAspect="1"/>
          </p:cNvPicPr>
          <p:nvPr/>
        </p:nvPicPr>
        <p:blipFill>
          <a:blip r:embed="rId9"/>
          <a:stretch>
            <a:fillRect/>
          </a:stretch>
        </p:blipFill>
        <p:spPr>
          <a:xfrm>
            <a:off x="2455571" y="4276024"/>
            <a:ext cx="9542857" cy="1523810"/>
          </a:xfrm>
          <a:prstGeom prst="rect">
            <a:avLst/>
          </a:prstGeom>
        </p:spPr>
      </p:pic>
    </p:spTree>
    <p:extLst>
      <p:ext uri="{BB962C8B-B14F-4D97-AF65-F5344CB8AC3E}">
        <p14:creationId xmlns:p14="http://schemas.microsoft.com/office/powerpoint/2010/main" val="133468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10" name="Picture 9">
            <a:extLst>
              <a:ext uri="{FF2B5EF4-FFF2-40B4-BE49-F238E27FC236}">
                <a16:creationId xmlns:a16="http://schemas.microsoft.com/office/drawing/2014/main" id="{2D68E645-D95B-4623-BA3F-99BB93C9584F}"/>
              </a:ext>
            </a:extLst>
          </p:cNvPr>
          <p:cNvPicPr>
            <a:picLocks noChangeAspect="1"/>
          </p:cNvPicPr>
          <p:nvPr/>
        </p:nvPicPr>
        <p:blipFill>
          <a:blip r:embed="rId4"/>
          <a:stretch>
            <a:fillRect/>
          </a:stretch>
        </p:blipFill>
        <p:spPr>
          <a:xfrm>
            <a:off x="1842676" y="959363"/>
            <a:ext cx="8666667" cy="3133333"/>
          </a:xfrm>
          <a:prstGeom prst="rect">
            <a:avLst/>
          </a:prstGeom>
        </p:spPr>
      </p:pic>
    </p:spTree>
    <p:extLst>
      <p:ext uri="{BB962C8B-B14F-4D97-AF65-F5344CB8AC3E}">
        <p14:creationId xmlns:p14="http://schemas.microsoft.com/office/powerpoint/2010/main" val="3237492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2" name="Picture 1">
            <a:extLst>
              <a:ext uri="{FF2B5EF4-FFF2-40B4-BE49-F238E27FC236}">
                <a16:creationId xmlns:a16="http://schemas.microsoft.com/office/drawing/2014/main" id="{3ED1D7A7-8C31-4E6E-9D0D-0885047F7545}"/>
              </a:ext>
            </a:extLst>
          </p:cNvPr>
          <p:cNvPicPr>
            <a:picLocks noChangeAspect="1"/>
          </p:cNvPicPr>
          <p:nvPr/>
        </p:nvPicPr>
        <p:blipFill>
          <a:blip r:embed="rId4"/>
          <a:stretch>
            <a:fillRect/>
          </a:stretch>
        </p:blipFill>
        <p:spPr>
          <a:xfrm>
            <a:off x="1984584" y="1351434"/>
            <a:ext cx="8428571" cy="3066667"/>
          </a:xfrm>
          <a:prstGeom prst="rect">
            <a:avLst/>
          </a:prstGeom>
        </p:spPr>
      </p:pic>
    </p:spTree>
    <p:extLst>
      <p:ext uri="{BB962C8B-B14F-4D97-AF65-F5344CB8AC3E}">
        <p14:creationId xmlns:p14="http://schemas.microsoft.com/office/powerpoint/2010/main" val="362370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37CAF0-8A20-48CD-917F-BBFF26E8763A}"/>
              </a:ext>
            </a:extLst>
          </p:cNvPr>
          <p:cNvSpPr txBox="1"/>
          <p:nvPr/>
        </p:nvSpPr>
        <p:spPr>
          <a:xfrm>
            <a:off x="1092582" y="1250871"/>
            <a:ext cx="7018421" cy="830997"/>
          </a:xfrm>
          <a:prstGeom prst="rect">
            <a:avLst/>
          </a:prstGeom>
          <a:noFill/>
        </p:spPr>
        <p:txBody>
          <a:bodyPr wrap="square" rtlCol="0">
            <a:spAutoFit/>
          </a:bodyPr>
          <a:lstStyle/>
          <a:p>
            <a:r>
              <a:rPr lang="en-US" sz="2400" dirty="0">
                <a:solidFill>
                  <a:schemeClr val="accent2"/>
                </a:solidFill>
                <a:latin typeface="Aharoni" panose="020B0604020202020204" pitchFamily="2" charset="-79"/>
                <a:cs typeface="Aharoni" panose="020B0604020202020204" pitchFamily="2" charset="-79"/>
              </a:rPr>
              <a:t>“BDD can save your Agile”</a:t>
            </a:r>
          </a:p>
          <a:p>
            <a:r>
              <a:rPr lang="en-US" sz="2400" dirty="0">
                <a:solidFill>
                  <a:schemeClr val="accent2"/>
                </a:solidFill>
                <a:latin typeface="Aharoni" panose="020B0604020202020204" pitchFamily="2" charset="-79"/>
                <a:cs typeface="Aharoni" panose="020B0604020202020204" pitchFamily="2" charset="-79"/>
              </a:rPr>
              <a:t>Matt Wynne – CEO of open-sourced cucumber</a:t>
            </a:r>
          </a:p>
        </p:txBody>
      </p:sp>
      <p:sp>
        <p:nvSpPr>
          <p:cNvPr id="5" name="TextBox 4">
            <a:extLst>
              <a:ext uri="{FF2B5EF4-FFF2-40B4-BE49-F238E27FC236}">
                <a16:creationId xmlns:a16="http://schemas.microsoft.com/office/drawing/2014/main" id="{2A37F209-9B54-47AA-AC0F-1DAA4B732378}"/>
              </a:ext>
            </a:extLst>
          </p:cNvPr>
          <p:cNvSpPr txBox="1"/>
          <p:nvPr/>
        </p:nvSpPr>
        <p:spPr>
          <a:xfrm>
            <a:off x="1491916" y="2782669"/>
            <a:ext cx="6713621" cy="830997"/>
          </a:xfrm>
          <a:prstGeom prst="rect">
            <a:avLst/>
          </a:prstGeom>
          <a:noFill/>
        </p:spPr>
        <p:txBody>
          <a:bodyPr wrap="square" rtlCol="0">
            <a:spAutoFit/>
          </a:bodyPr>
          <a:lstStyle/>
          <a:p>
            <a:r>
              <a:rPr lang="en-US" sz="2400" dirty="0">
                <a:solidFill>
                  <a:schemeClr val="accent2"/>
                </a:solidFill>
              </a:rPr>
              <a:t>BDD kick in when details of user stories are discussed for the first time.</a:t>
            </a:r>
          </a:p>
        </p:txBody>
      </p:sp>
      <p:sp>
        <p:nvSpPr>
          <p:cNvPr id="6" name="TextBox 5">
            <a:extLst>
              <a:ext uri="{FF2B5EF4-FFF2-40B4-BE49-F238E27FC236}">
                <a16:creationId xmlns:a16="http://schemas.microsoft.com/office/drawing/2014/main" id="{EC08E1B4-C44C-4A24-A814-D41D02C10544}"/>
              </a:ext>
            </a:extLst>
          </p:cNvPr>
          <p:cNvSpPr txBox="1"/>
          <p:nvPr/>
        </p:nvSpPr>
        <p:spPr>
          <a:xfrm>
            <a:off x="1491916" y="4352219"/>
            <a:ext cx="6713621" cy="1200329"/>
          </a:xfrm>
          <a:prstGeom prst="rect">
            <a:avLst/>
          </a:prstGeom>
          <a:noFill/>
        </p:spPr>
        <p:txBody>
          <a:bodyPr wrap="square" rtlCol="0">
            <a:spAutoFit/>
          </a:bodyPr>
          <a:lstStyle/>
          <a:p>
            <a:r>
              <a:rPr lang="en-US" sz="2400" dirty="0">
                <a:solidFill>
                  <a:schemeClr val="accent2"/>
                </a:solidFill>
              </a:rPr>
              <a:t>Focusing on examples makes intention of the rules clear. Each rule should be illustrated by one or more examples. </a:t>
            </a:r>
          </a:p>
        </p:txBody>
      </p:sp>
    </p:spTree>
    <p:extLst>
      <p:ext uri="{BB962C8B-B14F-4D97-AF65-F5344CB8AC3E}">
        <p14:creationId xmlns:p14="http://schemas.microsoft.com/office/powerpoint/2010/main" val="77837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5" name="Picture 4">
            <a:extLst>
              <a:ext uri="{FF2B5EF4-FFF2-40B4-BE49-F238E27FC236}">
                <a16:creationId xmlns:a16="http://schemas.microsoft.com/office/drawing/2014/main" id="{C2B81C80-C811-419F-B92C-967B38EAFF9D}"/>
              </a:ext>
            </a:extLst>
          </p:cNvPr>
          <p:cNvPicPr>
            <a:picLocks noChangeAspect="1"/>
          </p:cNvPicPr>
          <p:nvPr/>
        </p:nvPicPr>
        <p:blipFill>
          <a:blip r:embed="rId3"/>
          <a:stretch>
            <a:fillRect/>
          </a:stretch>
        </p:blipFill>
        <p:spPr>
          <a:xfrm>
            <a:off x="592944" y="995509"/>
            <a:ext cx="7828571" cy="2352381"/>
          </a:xfrm>
          <a:prstGeom prst="rect">
            <a:avLst/>
          </a:prstGeom>
        </p:spPr>
      </p:pic>
      <p:pic>
        <p:nvPicPr>
          <p:cNvPr id="6" name="Picture 5">
            <a:extLst>
              <a:ext uri="{FF2B5EF4-FFF2-40B4-BE49-F238E27FC236}">
                <a16:creationId xmlns:a16="http://schemas.microsoft.com/office/drawing/2014/main" id="{12FB92EE-12C5-45DA-B85A-A9F559C0D19F}"/>
              </a:ext>
            </a:extLst>
          </p:cNvPr>
          <p:cNvPicPr>
            <a:picLocks noChangeAspect="1"/>
          </p:cNvPicPr>
          <p:nvPr/>
        </p:nvPicPr>
        <p:blipFill>
          <a:blip r:embed="rId4"/>
          <a:stretch>
            <a:fillRect/>
          </a:stretch>
        </p:blipFill>
        <p:spPr>
          <a:xfrm>
            <a:off x="3503741" y="3510111"/>
            <a:ext cx="6336044" cy="1907709"/>
          </a:xfrm>
          <a:prstGeom prst="rect">
            <a:avLst/>
          </a:prstGeom>
        </p:spPr>
      </p:pic>
    </p:spTree>
    <p:extLst>
      <p:ext uri="{BB962C8B-B14F-4D97-AF65-F5344CB8AC3E}">
        <p14:creationId xmlns:p14="http://schemas.microsoft.com/office/powerpoint/2010/main" val="32214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2" name="Picture 1">
            <a:extLst>
              <a:ext uri="{FF2B5EF4-FFF2-40B4-BE49-F238E27FC236}">
                <a16:creationId xmlns:a16="http://schemas.microsoft.com/office/drawing/2014/main" id="{EC1D70BE-83C8-4960-98FD-FCF162435C37}"/>
              </a:ext>
            </a:extLst>
          </p:cNvPr>
          <p:cNvPicPr>
            <a:picLocks noChangeAspect="1"/>
          </p:cNvPicPr>
          <p:nvPr/>
        </p:nvPicPr>
        <p:blipFill>
          <a:blip r:embed="rId3"/>
          <a:stretch>
            <a:fillRect/>
          </a:stretch>
        </p:blipFill>
        <p:spPr>
          <a:xfrm>
            <a:off x="1665479" y="861871"/>
            <a:ext cx="8152381" cy="961905"/>
          </a:xfrm>
          <a:prstGeom prst="rect">
            <a:avLst/>
          </a:prstGeom>
        </p:spPr>
      </p:pic>
      <p:pic>
        <p:nvPicPr>
          <p:cNvPr id="3" name="Picture 2">
            <a:extLst>
              <a:ext uri="{FF2B5EF4-FFF2-40B4-BE49-F238E27FC236}">
                <a16:creationId xmlns:a16="http://schemas.microsoft.com/office/drawing/2014/main" id="{07CA87AB-8AB8-4158-88A4-44F1E506EC85}"/>
              </a:ext>
            </a:extLst>
          </p:cNvPr>
          <p:cNvPicPr>
            <a:picLocks noChangeAspect="1"/>
          </p:cNvPicPr>
          <p:nvPr/>
        </p:nvPicPr>
        <p:blipFill>
          <a:blip r:embed="rId4"/>
          <a:stretch>
            <a:fillRect/>
          </a:stretch>
        </p:blipFill>
        <p:spPr>
          <a:xfrm>
            <a:off x="2151355" y="2711985"/>
            <a:ext cx="7590814" cy="1754070"/>
          </a:xfrm>
          <a:prstGeom prst="rect">
            <a:avLst/>
          </a:prstGeom>
        </p:spPr>
      </p:pic>
    </p:spTree>
    <p:extLst>
      <p:ext uri="{BB962C8B-B14F-4D97-AF65-F5344CB8AC3E}">
        <p14:creationId xmlns:p14="http://schemas.microsoft.com/office/powerpoint/2010/main" val="270220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Example Mapping and Feature Mapping</a:t>
            </a:r>
          </a:p>
        </p:txBody>
      </p:sp>
      <p:pic>
        <p:nvPicPr>
          <p:cNvPr id="5" name="Picture 4">
            <a:extLst>
              <a:ext uri="{FF2B5EF4-FFF2-40B4-BE49-F238E27FC236}">
                <a16:creationId xmlns:a16="http://schemas.microsoft.com/office/drawing/2014/main" id="{A7AA8DA9-D5D8-4D62-9764-277D60350231}"/>
              </a:ext>
            </a:extLst>
          </p:cNvPr>
          <p:cNvPicPr>
            <a:picLocks noChangeAspect="1"/>
          </p:cNvPicPr>
          <p:nvPr/>
        </p:nvPicPr>
        <p:blipFill>
          <a:blip r:embed="rId3"/>
          <a:stretch>
            <a:fillRect/>
          </a:stretch>
        </p:blipFill>
        <p:spPr>
          <a:xfrm>
            <a:off x="531696" y="1358485"/>
            <a:ext cx="3219048" cy="3523809"/>
          </a:xfrm>
          <a:prstGeom prst="rect">
            <a:avLst/>
          </a:prstGeom>
        </p:spPr>
      </p:pic>
      <p:pic>
        <p:nvPicPr>
          <p:cNvPr id="6" name="Picture 5">
            <a:extLst>
              <a:ext uri="{FF2B5EF4-FFF2-40B4-BE49-F238E27FC236}">
                <a16:creationId xmlns:a16="http://schemas.microsoft.com/office/drawing/2014/main" id="{E0B60B03-F0A7-4F9A-AA86-F25F388889FA}"/>
              </a:ext>
            </a:extLst>
          </p:cNvPr>
          <p:cNvPicPr>
            <a:picLocks noChangeAspect="1"/>
          </p:cNvPicPr>
          <p:nvPr/>
        </p:nvPicPr>
        <p:blipFill>
          <a:blip r:embed="rId4"/>
          <a:stretch>
            <a:fillRect/>
          </a:stretch>
        </p:blipFill>
        <p:spPr>
          <a:xfrm>
            <a:off x="4225485" y="1487055"/>
            <a:ext cx="3123809" cy="3266667"/>
          </a:xfrm>
          <a:prstGeom prst="rect">
            <a:avLst/>
          </a:prstGeom>
        </p:spPr>
      </p:pic>
      <p:pic>
        <p:nvPicPr>
          <p:cNvPr id="7" name="Picture 6">
            <a:extLst>
              <a:ext uri="{FF2B5EF4-FFF2-40B4-BE49-F238E27FC236}">
                <a16:creationId xmlns:a16="http://schemas.microsoft.com/office/drawing/2014/main" id="{6F554F47-DC58-44EB-BAA4-843E02E4479D}"/>
              </a:ext>
            </a:extLst>
          </p:cNvPr>
          <p:cNvPicPr>
            <a:picLocks noChangeAspect="1"/>
          </p:cNvPicPr>
          <p:nvPr/>
        </p:nvPicPr>
        <p:blipFill>
          <a:blip r:embed="rId5"/>
          <a:stretch>
            <a:fillRect/>
          </a:stretch>
        </p:blipFill>
        <p:spPr>
          <a:xfrm>
            <a:off x="8588854" y="1315627"/>
            <a:ext cx="2580952" cy="3438095"/>
          </a:xfrm>
          <a:prstGeom prst="rect">
            <a:avLst/>
          </a:prstGeom>
        </p:spPr>
      </p:pic>
    </p:spTree>
    <p:extLst>
      <p:ext uri="{BB962C8B-B14F-4D97-AF65-F5344CB8AC3E}">
        <p14:creationId xmlns:p14="http://schemas.microsoft.com/office/powerpoint/2010/main" val="395761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85690" y="1900427"/>
            <a:ext cx="2616454" cy="3048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964423" y="1940051"/>
            <a:ext cx="1112951" cy="3048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1008106" y="1940051"/>
            <a:ext cx="854049" cy="30480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4896865" y="2510993"/>
            <a:ext cx="2343022" cy="305104"/>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4885690" y="3061665"/>
            <a:ext cx="2137410" cy="30510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7969250" y="2510993"/>
            <a:ext cx="1089913" cy="305104"/>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7969250" y="3099765"/>
            <a:ext cx="2330957" cy="305104"/>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11216893" y="2510993"/>
            <a:ext cx="358901" cy="305104"/>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1216893" y="3061665"/>
            <a:ext cx="498348" cy="305104"/>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4858258" y="3650564"/>
            <a:ext cx="568960" cy="305104"/>
          </a:xfrm>
          <a:prstGeom prst="rect">
            <a:avLst/>
          </a:prstGeom>
          <a:blipFill>
            <a:blip r:embed="rId12" cstate="print"/>
            <a:stretch>
              <a:fillRect/>
            </a:stretch>
          </a:blipFill>
        </p:spPr>
        <p:txBody>
          <a:bodyPr wrap="square" lIns="0" tIns="0" rIns="0" bIns="0" rtlCol="0"/>
          <a:lstStyle/>
          <a:p>
            <a:endParaRPr/>
          </a:p>
        </p:txBody>
      </p:sp>
      <p:sp>
        <p:nvSpPr>
          <p:cNvPr id="12" name="object 12"/>
          <p:cNvSpPr/>
          <p:nvPr/>
        </p:nvSpPr>
        <p:spPr>
          <a:xfrm>
            <a:off x="7936738" y="3648709"/>
            <a:ext cx="1238161" cy="304800"/>
          </a:xfrm>
          <a:prstGeom prst="rect">
            <a:avLst/>
          </a:prstGeom>
          <a:blipFill>
            <a:blip r:embed="rId13" cstate="print"/>
            <a:stretch>
              <a:fillRect/>
            </a:stretch>
          </a:blipFill>
        </p:spPr>
        <p:txBody>
          <a:bodyPr wrap="square" lIns="0" tIns="0" rIns="0" bIns="0" rtlCol="0"/>
          <a:lstStyle/>
          <a:p>
            <a:endParaRPr/>
          </a:p>
        </p:txBody>
      </p:sp>
      <p:sp>
        <p:nvSpPr>
          <p:cNvPr id="13" name="object 13"/>
          <p:cNvSpPr/>
          <p:nvPr/>
        </p:nvSpPr>
        <p:spPr>
          <a:xfrm>
            <a:off x="11189461" y="3650564"/>
            <a:ext cx="400050" cy="305104"/>
          </a:xfrm>
          <a:prstGeom prst="rect">
            <a:avLst/>
          </a:prstGeom>
          <a:blipFill>
            <a:blip r:embed="rId14" cstate="print"/>
            <a:stretch>
              <a:fillRect/>
            </a:stretch>
          </a:blipFill>
        </p:spPr>
        <p:txBody>
          <a:bodyPr wrap="square" lIns="0" tIns="0" rIns="0" bIns="0" rtlCol="0"/>
          <a:lstStyle/>
          <a:p>
            <a:endParaRPr/>
          </a:p>
        </p:txBody>
      </p:sp>
      <p:sp>
        <p:nvSpPr>
          <p:cNvPr id="14" name="object 14"/>
          <p:cNvSpPr/>
          <p:nvPr/>
        </p:nvSpPr>
        <p:spPr>
          <a:xfrm>
            <a:off x="4870703" y="4153789"/>
            <a:ext cx="963676" cy="304800"/>
          </a:xfrm>
          <a:prstGeom prst="rect">
            <a:avLst/>
          </a:prstGeom>
          <a:blipFill>
            <a:blip r:embed="rId15" cstate="print"/>
            <a:stretch>
              <a:fillRect/>
            </a:stretch>
          </a:blipFill>
        </p:spPr>
        <p:txBody>
          <a:bodyPr wrap="square" lIns="0" tIns="0" rIns="0" bIns="0" rtlCol="0"/>
          <a:lstStyle/>
          <a:p>
            <a:endParaRPr/>
          </a:p>
        </p:txBody>
      </p:sp>
      <p:sp>
        <p:nvSpPr>
          <p:cNvPr id="15" name="object 15"/>
          <p:cNvSpPr/>
          <p:nvPr/>
        </p:nvSpPr>
        <p:spPr>
          <a:xfrm>
            <a:off x="7949183" y="4152010"/>
            <a:ext cx="1642872" cy="304800"/>
          </a:xfrm>
          <a:prstGeom prst="rect">
            <a:avLst/>
          </a:prstGeom>
          <a:blipFill>
            <a:blip r:embed="rId16" cstate="print"/>
            <a:stretch>
              <a:fillRect/>
            </a:stretch>
          </a:blipFill>
        </p:spPr>
        <p:txBody>
          <a:bodyPr wrap="square" lIns="0" tIns="0" rIns="0" bIns="0" rtlCol="0"/>
          <a:lstStyle/>
          <a:p>
            <a:endParaRPr/>
          </a:p>
        </p:txBody>
      </p:sp>
      <p:sp>
        <p:nvSpPr>
          <p:cNvPr id="16" name="object 16"/>
          <p:cNvSpPr/>
          <p:nvPr/>
        </p:nvSpPr>
        <p:spPr>
          <a:xfrm>
            <a:off x="11202034" y="4153789"/>
            <a:ext cx="354329" cy="304800"/>
          </a:xfrm>
          <a:prstGeom prst="rect">
            <a:avLst/>
          </a:prstGeom>
          <a:blipFill>
            <a:blip r:embed="rId17" cstate="print"/>
            <a:stretch>
              <a:fillRect/>
            </a:stretch>
          </a:blipFill>
        </p:spPr>
        <p:txBody>
          <a:bodyPr wrap="square" lIns="0" tIns="0" rIns="0" bIns="0" rtlCol="0"/>
          <a:lstStyle/>
          <a:p>
            <a:endParaRPr/>
          </a:p>
        </p:txBody>
      </p:sp>
      <p:sp>
        <p:nvSpPr>
          <p:cNvPr id="17" name="object 17"/>
          <p:cNvSpPr/>
          <p:nvPr/>
        </p:nvSpPr>
        <p:spPr>
          <a:xfrm>
            <a:off x="4833873" y="2355469"/>
            <a:ext cx="7203440" cy="24765"/>
          </a:xfrm>
          <a:custGeom>
            <a:avLst/>
            <a:gdLst/>
            <a:ahLst/>
            <a:cxnLst/>
            <a:rect l="l" t="t" r="r" b="b"/>
            <a:pathLst>
              <a:path w="7203440" h="24764">
                <a:moveTo>
                  <a:pt x="207010" y="0"/>
                </a:moveTo>
                <a:lnTo>
                  <a:pt x="5461" y="0"/>
                </a:lnTo>
                <a:lnTo>
                  <a:pt x="2" y="5333"/>
                </a:lnTo>
                <a:lnTo>
                  <a:pt x="0" y="19303"/>
                </a:lnTo>
                <a:lnTo>
                  <a:pt x="5461" y="24764"/>
                </a:lnTo>
                <a:lnTo>
                  <a:pt x="207010" y="24764"/>
                </a:lnTo>
                <a:lnTo>
                  <a:pt x="344424" y="20700"/>
                </a:lnTo>
                <a:lnTo>
                  <a:pt x="460883" y="20446"/>
                </a:lnTo>
                <a:lnTo>
                  <a:pt x="556640" y="20192"/>
                </a:lnTo>
                <a:lnTo>
                  <a:pt x="620776" y="20065"/>
                </a:lnTo>
                <a:lnTo>
                  <a:pt x="712470" y="19811"/>
                </a:lnTo>
                <a:lnTo>
                  <a:pt x="864108" y="19303"/>
                </a:lnTo>
                <a:lnTo>
                  <a:pt x="1340358" y="19176"/>
                </a:lnTo>
                <a:lnTo>
                  <a:pt x="1598802" y="18922"/>
                </a:lnTo>
                <a:lnTo>
                  <a:pt x="2186304" y="18795"/>
                </a:lnTo>
                <a:lnTo>
                  <a:pt x="2248280" y="18668"/>
                </a:lnTo>
                <a:lnTo>
                  <a:pt x="2342260" y="18541"/>
                </a:lnTo>
                <a:lnTo>
                  <a:pt x="2469006" y="18287"/>
                </a:lnTo>
                <a:lnTo>
                  <a:pt x="2565019" y="18160"/>
                </a:lnTo>
                <a:lnTo>
                  <a:pt x="2629154" y="18033"/>
                </a:lnTo>
                <a:lnTo>
                  <a:pt x="7203058" y="17906"/>
                </a:lnTo>
                <a:lnTo>
                  <a:pt x="7203058" y="6730"/>
                </a:lnTo>
                <a:lnTo>
                  <a:pt x="2661157" y="6730"/>
                </a:lnTo>
                <a:lnTo>
                  <a:pt x="2565019" y="6603"/>
                </a:lnTo>
                <a:lnTo>
                  <a:pt x="2501010" y="6476"/>
                </a:lnTo>
                <a:lnTo>
                  <a:pt x="2405253" y="6350"/>
                </a:lnTo>
                <a:lnTo>
                  <a:pt x="2279650" y="6095"/>
                </a:lnTo>
                <a:lnTo>
                  <a:pt x="2186304" y="5968"/>
                </a:lnTo>
                <a:lnTo>
                  <a:pt x="1598802" y="5841"/>
                </a:lnTo>
                <a:lnTo>
                  <a:pt x="1340358" y="5587"/>
                </a:lnTo>
                <a:lnTo>
                  <a:pt x="864108" y="5460"/>
                </a:lnTo>
                <a:lnTo>
                  <a:pt x="589026" y="4571"/>
                </a:lnTo>
                <a:lnTo>
                  <a:pt x="344424" y="4063"/>
                </a:lnTo>
                <a:lnTo>
                  <a:pt x="207010" y="0"/>
                </a:lnTo>
                <a:close/>
              </a:path>
              <a:path w="7203440" h="24764">
                <a:moveTo>
                  <a:pt x="7203058" y="17906"/>
                </a:moveTo>
                <a:lnTo>
                  <a:pt x="6501637" y="17906"/>
                </a:lnTo>
                <a:lnTo>
                  <a:pt x="6527927" y="18033"/>
                </a:lnTo>
                <a:lnTo>
                  <a:pt x="6591300" y="18160"/>
                </a:lnTo>
                <a:lnTo>
                  <a:pt x="6802628" y="18795"/>
                </a:lnTo>
                <a:lnTo>
                  <a:pt x="6966584" y="18795"/>
                </a:lnTo>
                <a:lnTo>
                  <a:pt x="7012685" y="19811"/>
                </a:lnTo>
                <a:lnTo>
                  <a:pt x="7057135" y="19811"/>
                </a:lnTo>
                <a:lnTo>
                  <a:pt x="7076058" y="21589"/>
                </a:lnTo>
                <a:lnTo>
                  <a:pt x="7133717" y="21589"/>
                </a:lnTo>
                <a:lnTo>
                  <a:pt x="7153402" y="23367"/>
                </a:lnTo>
                <a:lnTo>
                  <a:pt x="7165721" y="23367"/>
                </a:lnTo>
                <a:lnTo>
                  <a:pt x="7173468" y="24256"/>
                </a:lnTo>
                <a:lnTo>
                  <a:pt x="7197598" y="24256"/>
                </a:lnTo>
                <a:lnTo>
                  <a:pt x="7203058" y="18922"/>
                </a:lnTo>
                <a:lnTo>
                  <a:pt x="7203058" y="17906"/>
                </a:lnTo>
                <a:close/>
              </a:path>
              <a:path w="7203440" h="24764">
                <a:moveTo>
                  <a:pt x="7166827" y="1269"/>
                </a:moveTo>
                <a:lnTo>
                  <a:pt x="7153402" y="1269"/>
                </a:lnTo>
                <a:lnTo>
                  <a:pt x="7133717" y="3047"/>
                </a:lnTo>
                <a:lnTo>
                  <a:pt x="7076058" y="3047"/>
                </a:lnTo>
                <a:lnTo>
                  <a:pt x="7057135" y="4825"/>
                </a:lnTo>
                <a:lnTo>
                  <a:pt x="7012685" y="4825"/>
                </a:lnTo>
                <a:lnTo>
                  <a:pt x="6966584" y="5841"/>
                </a:lnTo>
                <a:lnTo>
                  <a:pt x="6717919" y="6476"/>
                </a:lnTo>
                <a:lnTo>
                  <a:pt x="6591300" y="6603"/>
                </a:lnTo>
                <a:lnTo>
                  <a:pt x="6501637" y="6730"/>
                </a:lnTo>
                <a:lnTo>
                  <a:pt x="7203058" y="6730"/>
                </a:lnTo>
                <a:lnTo>
                  <a:pt x="7203058" y="5714"/>
                </a:lnTo>
                <a:lnTo>
                  <a:pt x="7198638" y="1396"/>
                </a:lnTo>
                <a:lnTo>
                  <a:pt x="7165721" y="1396"/>
                </a:lnTo>
                <a:lnTo>
                  <a:pt x="7166827" y="1269"/>
                </a:lnTo>
                <a:close/>
              </a:path>
              <a:path w="7203440" h="24764">
                <a:moveTo>
                  <a:pt x="7197598" y="380"/>
                </a:moveTo>
                <a:lnTo>
                  <a:pt x="7174865" y="380"/>
                </a:lnTo>
                <a:lnTo>
                  <a:pt x="7173468" y="507"/>
                </a:lnTo>
                <a:lnTo>
                  <a:pt x="7165721" y="1396"/>
                </a:lnTo>
                <a:lnTo>
                  <a:pt x="7166991" y="1269"/>
                </a:lnTo>
                <a:lnTo>
                  <a:pt x="7198508" y="1269"/>
                </a:lnTo>
                <a:lnTo>
                  <a:pt x="7197598" y="380"/>
                </a:lnTo>
                <a:close/>
              </a:path>
              <a:path w="7203440" h="24764">
                <a:moveTo>
                  <a:pt x="7198508" y="1269"/>
                </a:moveTo>
                <a:lnTo>
                  <a:pt x="7166991" y="1269"/>
                </a:lnTo>
                <a:lnTo>
                  <a:pt x="7165721" y="1396"/>
                </a:lnTo>
                <a:lnTo>
                  <a:pt x="7198638" y="1396"/>
                </a:lnTo>
                <a:lnTo>
                  <a:pt x="7198508" y="1269"/>
                </a:lnTo>
                <a:close/>
              </a:path>
            </a:pathLst>
          </a:custGeom>
          <a:solidFill>
            <a:srgbClr val="000000"/>
          </a:solidFill>
        </p:spPr>
        <p:txBody>
          <a:bodyPr wrap="square" lIns="0" tIns="0" rIns="0" bIns="0" rtlCol="0"/>
          <a:lstStyle/>
          <a:p>
            <a:endParaRPr/>
          </a:p>
        </p:txBody>
      </p:sp>
      <p:sp>
        <p:nvSpPr>
          <p:cNvPr id="18" name="object 18"/>
          <p:cNvSpPr/>
          <p:nvPr/>
        </p:nvSpPr>
        <p:spPr>
          <a:xfrm>
            <a:off x="7637529" y="1914017"/>
            <a:ext cx="31750" cy="2447925"/>
          </a:xfrm>
          <a:custGeom>
            <a:avLst/>
            <a:gdLst/>
            <a:ahLst/>
            <a:cxnLst/>
            <a:rect l="l" t="t" r="r" b="b"/>
            <a:pathLst>
              <a:path w="31750" h="2447925">
                <a:moveTo>
                  <a:pt x="21614" y="2432304"/>
                </a:moveTo>
                <a:lnTo>
                  <a:pt x="3780" y="2432304"/>
                </a:lnTo>
                <a:lnTo>
                  <a:pt x="3425" y="2437384"/>
                </a:lnTo>
                <a:lnTo>
                  <a:pt x="3044" y="2440813"/>
                </a:lnTo>
                <a:lnTo>
                  <a:pt x="4822" y="2444242"/>
                </a:lnTo>
                <a:lnTo>
                  <a:pt x="7743" y="2446020"/>
                </a:lnTo>
                <a:lnTo>
                  <a:pt x="10791" y="2447925"/>
                </a:lnTo>
                <a:lnTo>
                  <a:pt x="14601" y="2447925"/>
                </a:lnTo>
                <a:lnTo>
                  <a:pt x="17522" y="2446020"/>
                </a:lnTo>
                <a:lnTo>
                  <a:pt x="20570" y="2444242"/>
                </a:lnTo>
                <a:lnTo>
                  <a:pt x="22221" y="2440813"/>
                </a:lnTo>
                <a:lnTo>
                  <a:pt x="21614" y="2432304"/>
                </a:lnTo>
                <a:close/>
              </a:path>
              <a:path w="31750" h="2447925">
                <a:moveTo>
                  <a:pt x="3806" y="2431923"/>
                </a:moveTo>
                <a:lnTo>
                  <a:pt x="3780" y="2432304"/>
                </a:lnTo>
                <a:lnTo>
                  <a:pt x="3806" y="2431923"/>
                </a:lnTo>
                <a:close/>
              </a:path>
              <a:path w="31750" h="2447925">
                <a:moveTo>
                  <a:pt x="21076" y="2422271"/>
                </a:moveTo>
                <a:lnTo>
                  <a:pt x="4314" y="2422271"/>
                </a:lnTo>
                <a:lnTo>
                  <a:pt x="3806" y="2432304"/>
                </a:lnTo>
                <a:lnTo>
                  <a:pt x="21586" y="2432304"/>
                </a:lnTo>
                <a:lnTo>
                  <a:pt x="21076" y="2422271"/>
                </a:lnTo>
                <a:close/>
              </a:path>
              <a:path w="31750" h="2447925">
                <a:moveTo>
                  <a:pt x="21586" y="2431923"/>
                </a:moveTo>
                <a:lnTo>
                  <a:pt x="21586" y="2432304"/>
                </a:lnTo>
                <a:lnTo>
                  <a:pt x="21586" y="2431923"/>
                </a:lnTo>
                <a:close/>
              </a:path>
              <a:path w="31750" h="2447925">
                <a:moveTo>
                  <a:pt x="20700" y="2402713"/>
                </a:moveTo>
                <a:lnTo>
                  <a:pt x="4692" y="2402713"/>
                </a:lnTo>
                <a:lnTo>
                  <a:pt x="4187" y="2422398"/>
                </a:lnTo>
                <a:lnTo>
                  <a:pt x="21076" y="2422271"/>
                </a:lnTo>
                <a:lnTo>
                  <a:pt x="20700" y="2402713"/>
                </a:lnTo>
                <a:close/>
              </a:path>
              <a:path w="31750" h="2447925">
                <a:moveTo>
                  <a:pt x="4695" y="2402586"/>
                </a:moveTo>
                <a:lnTo>
                  <a:pt x="4692" y="2402713"/>
                </a:lnTo>
                <a:lnTo>
                  <a:pt x="4695" y="2402586"/>
                </a:lnTo>
                <a:close/>
              </a:path>
              <a:path w="31750" h="2447925">
                <a:moveTo>
                  <a:pt x="20189" y="2373503"/>
                </a:moveTo>
                <a:lnTo>
                  <a:pt x="5203" y="2373503"/>
                </a:lnTo>
                <a:lnTo>
                  <a:pt x="4695" y="2402713"/>
                </a:lnTo>
                <a:lnTo>
                  <a:pt x="20697" y="2402713"/>
                </a:lnTo>
                <a:lnTo>
                  <a:pt x="20192" y="2373630"/>
                </a:lnTo>
                <a:lnTo>
                  <a:pt x="20189" y="2373503"/>
                </a:lnTo>
                <a:close/>
              </a:path>
              <a:path w="31750" h="2447925">
                <a:moveTo>
                  <a:pt x="19050" y="2306701"/>
                </a:moveTo>
                <a:lnTo>
                  <a:pt x="6216" y="2306701"/>
                </a:lnTo>
                <a:lnTo>
                  <a:pt x="5711" y="2328799"/>
                </a:lnTo>
                <a:lnTo>
                  <a:pt x="5203" y="2352294"/>
                </a:lnTo>
                <a:lnTo>
                  <a:pt x="5076" y="2373630"/>
                </a:lnTo>
                <a:lnTo>
                  <a:pt x="5203" y="2373503"/>
                </a:lnTo>
                <a:lnTo>
                  <a:pt x="20189" y="2373503"/>
                </a:lnTo>
                <a:lnTo>
                  <a:pt x="20189" y="2352294"/>
                </a:lnTo>
                <a:lnTo>
                  <a:pt x="19681" y="2328799"/>
                </a:lnTo>
                <a:lnTo>
                  <a:pt x="19050" y="2306701"/>
                </a:lnTo>
                <a:close/>
              </a:path>
              <a:path w="31750" h="2447925">
                <a:moveTo>
                  <a:pt x="6219" y="2306574"/>
                </a:moveTo>
                <a:close/>
              </a:path>
              <a:path w="31750" h="2447925">
                <a:moveTo>
                  <a:pt x="20951" y="372872"/>
                </a:moveTo>
                <a:lnTo>
                  <a:pt x="4314" y="372872"/>
                </a:lnTo>
                <a:lnTo>
                  <a:pt x="4568" y="435863"/>
                </a:lnTo>
                <a:lnTo>
                  <a:pt x="4694" y="497332"/>
                </a:lnTo>
                <a:lnTo>
                  <a:pt x="4949" y="560324"/>
                </a:lnTo>
                <a:lnTo>
                  <a:pt x="4949" y="592074"/>
                </a:lnTo>
                <a:lnTo>
                  <a:pt x="5584" y="749046"/>
                </a:lnTo>
                <a:lnTo>
                  <a:pt x="5584" y="781050"/>
                </a:lnTo>
                <a:lnTo>
                  <a:pt x="5838" y="844804"/>
                </a:lnTo>
                <a:lnTo>
                  <a:pt x="5965" y="1125220"/>
                </a:lnTo>
                <a:lnTo>
                  <a:pt x="6092" y="1251966"/>
                </a:lnTo>
                <a:lnTo>
                  <a:pt x="6219" y="1908937"/>
                </a:lnTo>
                <a:lnTo>
                  <a:pt x="6854" y="2056892"/>
                </a:lnTo>
                <a:lnTo>
                  <a:pt x="6854" y="2142871"/>
                </a:lnTo>
                <a:lnTo>
                  <a:pt x="6600" y="2170938"/>
                </a:lnTo>
                <a:lnTo>
                  <a:pt x="6473" y="2199767"/>
                </a:lnTo>
                <a:lnTo>
                  <a:pt x="6219" y="2229231"/>
                </a:lnTo>
                <a:lnTo>
                  <a:pt x="6219" y="2306701"/>
                </a:lnTo>
                <a:lnTo>
                  <a:pt x="19046" y="2306701"/>
                </a:lnTo>
                <a:lnTo>
                  <a:pt x="18919" y="2199767"/>
                </a:lnTo>
                <a:lnTo>
                  <a:pt x="18665" y="2170938"/>
                </a:lnTo>
                <a:lnTo>
                  <a:pt x="18538" y="2056892"/>
                </a:lnTo>
                <a:lnTo>
                  <a:pt x="19173" y="1908937"/>
                </a:lnTo>
                <a:lnTo>
                  <a:pt x="19300" y="1219454"/>
                </a:lnTo>
                <a:lnTo>
                  <a:pt x="19427" y="1125220"/>
                </a:lnTo>
                <a:lnTo>
                  <a:pt x="19554" y="844804"/>
                </a:lnTo>
                <a:lnTo>
                  <a:pt x="19681" y="781050"/>
                </a:lnTo>
                <a:lnTo>
                  <a:pt x="20443" y="592074"/>
                </a:lnTo>
                <a:lnTo>
                  <a:pt x="20443" y="560324"/>
                </a:lnTo>
                <a:lnTo>
                  <a:pt x="20697" y="497332"/>
                </a:lnTo>
                <a:lnTo>
                  <a:pt x="20697" y="466471"/>
                </a:lnTo>
                <a:lnTo>
                  <a:pt x="20825" y="435863"/>
                </a:lnTo>
                <a:lnTo>
                  <a:pt x="20951" y="372872"/>
                </a:lnTo>
                <a:close/>
              </a:path>
              <a:path w="31750" h="2447925">
                <a:moveTo>
                  <a:pt x="25015" y="153924"/>
                </a:moveTo>
                <a:lnTo>
                  <a:pt x="250" y="153924"/>
                </a:lnTo>
                <a:lnTo>
                  <a:pt x="250" y="185800"/>
                </a:lnTo>
                <a:lnTo>
                  <a:pt x="1012" y="217550"/>
                </a:lnTo>
                <a:lnTo>
                  <a:pt x="1647" y="247015"/>
                </a:lnTo>
                <a:lnTo>
                  <a:pt x="2282" y="278003"/>
                </a:lnTo>
                <a:lnTo>
                  <a:pt x="3044" y="308863"/>
                </a:lnTo>
                <a:lnTo>
                  <a:pt x="4314" y="372999"/>
                </a:lnTo>
                <a:lnTo>
                  <a:pt x="20954" y="372872"/>
                </a:lnTo>
                <a:lnTo>
                  <a:pt x="21713" y="340995"/>
                </a:lnTo>
                <a:lnTo>
                  <a:pt x="22348" y="308863"/>
                </a:lnTo>
                <a:lnTo>
                  <a:pt x="22983" y="278003"/>
                </a:lnTo>
                <a:lnTo>
                  <a:pt x="23745" y="247015"/>
                </a:lnTo>
                <a:lnTo>
                  <a:pt x="24380" y="217550"/>
                </a:lnTo>
                <a:lnTo>
                  <a:pt x="25015" y="185800"/>
                </a:lnTo>
                <a:lnTo>
                  <a:pt x="25015" y="153924"/>
                </a:lnTo>
                <a:close/>
              </a:path>
              <a:path w="31750" h="2447925">
                <a:moveTo>
                  <a:pt x="20954" y="372872"/>
                </a:moveTo>
                <a:close/>
              </a:path>
              <a:path w="31750" h="2447925">
                <a:moveTo>
                  <a:pt x="19046" y="0"/>
                </a:moveTo>
                <a:lnTo>
                  <a:pt x="1393" y="43561"/>
                </a:lnTo>
                <a:lnTo>
                  <a:pt x="1343" y="45338"/>
                </a:lnTo>
                <a:lnTo>
                  <a:pt x="377" y="72009"/>
                </a:lnTo>
                <a:lnTo>
                  <a:pt x="247" y="96520"/>
                </a:lnTo>
                <a:lnTo>
                  <a:pt x="0" y="124206"/>
                </a:lnTo>
                <a:lnTo>
                  <a:pt x="250" y="154050"/>
                </a:lnTo>
                <a:lnTo>
                  <a:pt x="25015" y="153924"/>
                </a:lnTo>
                <a:lnTo>
                  <a:pt x="24765" y="124206"/>
                </a:lnTo>
                <a:lnTo>
                  <a:pt x="25015" y="96520"/>
                </a:lnTo>
                <a:lnTo>
                  <a:pt x="25036" y="72517"/>
                </a:lnTo>
                <a:lnTo>
                  <a:pt x="26143" y="45338"/>
                </a:lnTo>
                <a:lnTo>
                  <a:pt x="26281" y="43561"/>
                </a:lnTo>
                <a:lnTo>
                  <a:pt x="27397" y="27432"/>
                </a:lnTo>
                <a:lnTo>
                  <a:pt x="27174" y="27432"/>
                </a:lnTo>
                <a:lnTo>
                  <a:pt x="27555" y="25146"/>
                </a:lnTo>
                <a:lnTo>
                  <a:pt x="27774" y="25146"/>
                </a:lnTo>
                <a:lnTo>
                  <a:pt x="31238" y="11937"/>
                </a:lnTo>
                <a:lnTo>
                  <a:pt x="29968" y="7366"/>
                </a:lnTo>
                <a:lnTo>
                  <a:pt x="26793" y="4318"/>
                </a:lnTo>
                <a:lnTo>
                  <a:pt x="23618" y="1143"/>
                </a:lnTo>
                <a:lnTo>
                  <a:pt x="19046" y="0"/>
                </a:lnTo>
                <a:close/>
              </a:path>
              <a:path w="31750" h="2447925">
                <a:moveTo>
                  <a:pt x="250" y="96138"/>
                </a:moveTo>
                <a:lnTo>
                  <a:pt x="249" y="96266"/>
                </a:lnTo>
                <a:lnTo>
                  <a:pt x="250" y="96138"/>
                </a:lnTo>
                <a:close/>
              </a:path>
              <a:path w="31750" h="2447925">
                <a:moveTo>
                  <a:pt x="25036" y="72517"/>
                </a:moveTo>
                <a:lnTo>
                  <a:pt x="25015" y="73025"/>
                </a:lnTo>
                <a:lnTo>
                  <a:pt x="25036" y="72517"/>
                </a:lnTo>
                <a:close/>
              </a:path>
              <a:path w="31750" h="2447925">
                <a:moveTo>
                  <a:pt x="26185" y="44958"/>
                </a:moveTo>
                <a:lnTo>
                  <a:pt x="26158" y="45338"/>
                </a:lnTo>
                <a:lnTo>
                  <a:pt x="26185" y="44958"/>
                </a:lnTo>
                <a:close/>
              </a:path>
              <a:path w="31750" h="2447925">
                <a:moveTo>
                  <a:pt x="27555" y="25146"/>
                </a:moveTo>
                <a:lnTo>
                  <a:pt x="27174" y="27432"/>
                </a:lnTo>
                <a:lnTo>
                  <a:pt x="27477" y="26278"/>
                </a:lnTo>
                <a:lnTo>
                  <a:pt x="27555" y="25146"/>
                </a:lnTo>
                <a:close/>
              </a:path>
              <a:path w="31750" h="2447925">
                <a:moveTo>
                  <a:pt x="27477" y="26278"/>
                </a:moveTo>
                <a:lnTo>
                  <a:pt x="27174" y="27432"/>
                </a:lnTo>
                <a:lnTo>
                  <a:pt x="27397" y="27432"/>
                </a:lnTo>
                <a:lnTo>
                  <a:pt x="27477" y="26278"/>
                </a:lnTo>
                <a:close/>
              </a:path>
              <a:path w="31750" h="2447925">
                <a:moveTo>
                  <a:pt x="27774" y="25146"/>
                </a:moveTo>
                <a:lnTo>
                  <a:pt x="27555" y="25146"/>
                </a:lnTo>
                <a:lnTo>
                  <a:pt x="27477" y="26278"/>
                </a:lnTo>
                <a:lnTo>
                  <a:pt x="27774" y="25146"/>
                </a:lnTo>
                <a:close/>
              </a:path>
            </a:pathLst>
          </a:custGeom>
          <a:solidFill>
            <a:srgbClr val="000000"/>
          </a:solidFill>
        </p:spPr>
        <p:txBody>
          <a:bodyPr wrap="square" lIns="0" tIns="0" rIns="0" bIns="0" rtlCol="0"/>
          <a:lstStyle/>
          <a:p>
            <a:endParaRPr/>
          </a:p>
        </p:txBody>
      </p:sp>
      <p:sp>
        <p:nvSpPr>
          <p:cNvPr id="19" name="object 19"/>
          <p:cNvSpPr/>
          <p:nvPr/>
        </p:nvSpPr>
        <p:spPr>
          <a:xfrm>
            <a:off x="10468864" y="1873376"/>
            <a:ext cx="24765" cy="2519045"/>
          </a:xfrm>
          <a:custGeom>
            <a:avLst/>
            <a:gdLst/>
            <a:ahLst/>
            <a:cxnLst/>
            <a:rect l="l" t="t" r="r" b="b"/>
            <a:pathLst>
              <a:path w="24765" h="2519045">
                <a:moveTo>
                  <a:pt x="23043" y="2284349"/>
                </a:moveTo>
                <a:lnTo>
                  <a:pt x="1721" y="2284349"/>
                </a:lnTo>
                <a:lnTo>
                  <a:pt x="634" y="2298954"/>
                </a:lnTo>
                <a:lnTo>
                  <a:pt x="634" y="2311400"/>
                </a:lnTo>
                <a:lnTo>
                  <a:pt x="0" y="2326767"/>
                </a:lnTo>
                <a:lnTo>
                  <a:pt x="0" y="2512949"/>
                </a:lnTo>
                <a:lnTo>
                  <a:pt x="5587" y="2518537"/>
                </a:lnTo>
                <a:lnTo>
                  <a:pt x="19176" y="2518537"/>
                </a:lnTo>
                <a:lnTo>
                  <a:pt x="24764" y="2512949"/>
                </a:lnTo>
                <a:lnTo>
                  <a:pt x="24764" y="2326767"/>
                </a:lnTo>
                <a:lnTo>
                  <a:pt x="24150" y="2311400"/>
                </a:lnTo>
                <a:lnTo>
                  <a:pt x="24256" y="2310892"/>
                </a:lnTo>
                <a:lnTo>
                  <a:pt x="24129" y="2298954"/>
                </a:lnTo>
                <a:lnTo>
                  <a:pt x="23043" y="2284349"/>
                </a:lnTo>
                <a:close/>
              </a:path>
              <a:path w="24765" h="2519045">
                <a:moveTo>
                  <a:pt x="634" y="2310892"/>
                </a:moveTo>
                <a:lnTo>
                  <a:pt x="614" y="2311400"/>
                </a:lnTo>
                <a:lnTo>
                  <a:pt x="634" y="2310892"/>
                </a:lnTo>
                <a:close/>
              </a:path>
              <a:path w="24765" h="2519045">
                <a:moveTo>
                  <a:pt x="24256" y="2310892"/>
                </a:moveTo>
                <a:lnTo>
                  <a:pt x="24256" y="2311400"/>
                </a:lnTo>
                <a:lnTo>
                  <a:pt x="24256" y="2310892"/>
                </a:lnTo>
                <a:close/>
              </a:path>
              <a:path w="24765" h="2519045">
                <a:moveTo>
                  <a:pt x="1777" y="2283587"/>
                </a:moveTo>
                <a:lnTo>
                  <a:pt x="1721" y="2284349"/>
                </a:lnTo>
                <a:lnTo>
                  <a:pt x="1777" y="2283587"/>
                </a:lnTo>
                <a:close/>
              </a:path>
              <a:path w="24765" h="2519045">
                <a:moveTo>
                  <a:pt x="19827" y="2189353"/>
                </a:moveTo>
                <a:lnTo>
                  <a:pt x="4937" y="2189353"/>
                </a:lnTo>
                <a:lnTo>
                  <a:pt x="4063" y="2210562"/>
                </a:lnTo>
                <a:lnTo>
                  <a:pt x="3301" y="2228088"/>
                </a:lnTo>
                <a:lnTo>
                  <a:pt x="3301" y="2244725"/>
                </a:lnTo>
                <a:lnTo>
                  <a:pt x="1777" y="2267458"/>
                </a:lnTo>
                <a:lnTo>
                  <a:pt x="1777" y="2284349"/>
                </a:lnTo>
                <a:lnTo>
                  <a:pt x="22986" y="2284349"/>
                </a:lnTo>
                <a:lnTo>
                  <a:pt x="22986" y="2267458"/>
                </a:lnTo>
                <a:lnTo>
                  <a:pt x="21496" y="2244725"/>
                </a:lnTo>
                <a:lnTo>
                  <a:pt x="21589" y="2244217"/>
                </a:lnTo>
                <a:lnTo>
                  <a:pt x="21462" y="2228088"/>
                </a:lnTo>
                <a:lnTo>
                  <a:pt x="20700" y="2210562"/>
                </a:lnTo>
                <a:lnTo>
                  <a:pt x="19827" y="2189353"/>
                </a:lnTo>
                <a:close/>
              </a:path>
              <a:path w="24765" h="2519045">
                <a:moveTo>
                  <a:pt x="22986" y="2283587"/>
                </a:moveTo>
                <a:lnTo>
                  <a:pt x="22986" y="2284349"/>
                </a:lnTo>
                <a:lnTo>
                  <a:pt x="22986" y="2283587"/>
                </a:lnTo>
                <a:close/>
              </a:path>
              <a:path w="24765" h="2519045">
                <a:moveTo>
                  <a:pt x="3301" y="2244217"/>
                </a:moveTo>
                <a:lnTo>
                  <a:pt x="3268" y="2244725"/>
                </a:lnTo>
                <a:lnTo>
                  <a:pt x="3301" y="2244217"/>
                </a:lnTo>
                <a:close/>
              </a:path>
              <a:path w="24765" h="2519045">
                <a:moveTo>
                  <a:pt x="21589" y="2244217"/>
                </a:moveTo>
                <a:lnTo>
                  <a:pt x="21589" y="2244725"/>
                </a:lnTo>
                <a:lnTo>
                  <a:pt x="21589" y="2244217"/>
                </a:lnTo>
                <a:close/>
              </a:path>
              <a:path w="24765" h="2519045">
                <a:moveTo>
                  <a:pt x="4952" y="2188972"/>
                </a:moveTo>
                <a:lnTo>
                  <a:pt x="4937" y="2189353"/>
                </a:lnTo>
                <a:lnTo>
                  <a:pt x="4952" y="2188972"/>
                </a:lnTo>
                <a:close/>
              </a:path>
              <a:path w="24765" h="2519045">
                <a:moveTo>
                  <a:pt x="18798" y="2071624"/>
                </a:moveTo>
                <a:lnTo>
                  <a:pt x="5966" y="2071624"/>
                </a:lnTo>
                <a:lnTo>
                  <a:pt x="5587" y="2095627"/>
                </a:lnTo>
                <a:lnTo>
                  <a:pt x="5333" y="2118614"/>
                </a:lnTo>
                <a:lnTo>
                  <a:pt x="4952" y="2142744"/>
                </a:lnTo>
                <a:lnTo>
                  <a:pt x="4952" y="2189353"/>
                </a:lnTo>
                <a:lnTo>
                  <a:pt x="19811" y="2189353"/>
                </a:lnTo>
                <a:lnTo>
                  <a:pt x="19811" y="2142744"/>
                </a:lnTo>
                <a:lnTo>
                  <a:pt x="19430" y="2118614"/>
                </a:lnTo>
                <a:lnTo>
                  <a:pt x="19176" y="2095627"/>
                </a:lnTo>
                <a:lnTo>
                  <a:pt x="18798" y="2071624"/>
                </a:lnTo>
                <a:close/>
              </a:path>
              <a:path w="24765" h="2519045">
                <a:moveTo>
                  <a:pt x="19811" y="2188972"/>
                </a:moveTo>
                <a:lnTo>
                  <a:pt x="19811" y="2189353"/>
                </a:lnTo>
                <a:lnTo>
                  <a:pt x="19811" y="2188972"/>
                </a:lnTo>
                <a:close/>
              </a:path>
              <a:path w="24765" h="2519045">
                <a:moveTo>
                  <a:pt x="5968" y="2071497"/>
                </a:moveTo>
                <a:close/>
              </a:path>
              <a:path w="24765" h="2519045">
                <a:moveTo>
                  <a:pt x="18033" y="1486535"/>
                </a:moveTo>
                <a:lnTo>
                  <a:pt x="6730" y="1486535"/>
                </a:lnTo>
                <a:lnTo>
                  <a:pt x="6603" y="1740408"/>
                </a:lnTo>
                <a:lnTo>
                  <a:pt x="6476" y="1912493"/>
                </a:lnTo>
                <a:lnTo>
                  <a:pt x="5968" y="2021840"/>
                </a:lnTo>
                <a:lnTo>
                  <a:pt x="5968" y="2071624"/>
                </a:lnTo>
                <a:lnTo>
                  <a:pt x="18795" y="2071624"/>
                </a:lnTo>
                <a:lnTo>
                  <a:pt x="18795" y="2021840"/>
                </a:lnTo>
                <a:lnTo>
                  <a:pt x="18287" y="1912493"/>
                </a:lnTo>
                <a:lnTo>
                  <a:pt x="18160" y="1740408"/>
                </a:lnTo>
                <a:lnTo>
                  <a:pt x="18033" y="1486535"/>
                </a:lnTo>
                <a:close/>
              </a:path>
              <a:path w="24765" h="2519045">
                <a:moveTo>
                  <a:pt x="20700" y="299338"/>
                </a:moveTo>
                <a:lnTo>
                  <a:pt x="4063" y="299338"/>
                </a:lnTo>
                <a:lnTo>
                  <a:pt x="5079" y="553847"/>
                </a:lnTo>
                <a:lnTo>
                  <a:pt x="5333" y="585215"/>
                </a:lnTo>
                <a:lnTo>
                  <a:pt x="5587" y="647826"/>
                </a:lnTo>
                <a:lnTo>
                  <a:pt x="5714" y="918463"/>
                </a:lnTo>
                <a:lnTo>
                  <a:pt x="5841" y="1019683"/>
                </a:lnTo>
                <a:lnTo>
                  <a:pt x="5968" y="1309497"/>
                </a:lnTo>
                <a:lnTo>
                  <a:pt x="6730" y="1486662"/>
                </a:lnTo>
                <a:lnTo>
                  <a:pt x="18034" y="1486535"/>
                </a:lnTo>
                <a:lnTo>
                  <a:pt x="18795" y="1309497"/>
                </a:lnTo>
                <a:lnTo>
                  <a:pt x="18922" y="1019683"/>
                </a:lnTo>
                <a:lnTo>
                  <a:pt x="19050" y="985520"/>
                </a:lnTo>
                <a:lnTo>
                  <a:pt x="19176" y="647826"/>
                </a:lnTo>
                <a:lnTo>
                  <a:pt x="19303" y="616076"/>
                </a:lnTo>
                <a:lnTo>
                  <a:pt x="19557" y="585215"/>
                </a:lnTo>
                <a:lnTo>
                  <a:pt x="20700" y="299338"/>
                </a:lnTo>
                <a:close/>
              </a:path>
              <a:path w="24765" h="2519045">
                <a:moveTo>
                  <a:pt x="18034" y="1486535"/>
                </a:moveTo>
                <a:close/>
              </a:path>
              <a:path w="24765" h="2519045">
                <a:moveTo>
                  <a:pt x="19176" y="0"/>
                </a:moveTo>
                <a:lnTo>
                  <a:pt x="5587" y="0"/>
                </a:lnTo>
                <a:lnTo>
                  <a:pt x="0" y="5587"/>
                </a:lnTo>
                <a:lnTo>
                  <a:pt x="0" y="175513"/>
                </a:lnTo>
                <a:lnTo>
                  <a:pt x="1020" y="208661"/>
                </a:lnTo>
                <a:lnTo>
                  <a:pt x="2031" y="237744"/>
                </a:lnTo>
                <a:lnTo>
                  <a:pt x="4063" y="299593"/>
                </a:lnTo>
                <a:lnTo>
                  <a:pt x="4063" y="299338"/>
                </a:lnTo>
                <a:lnTo>
                  <a:pt x="20709" y="299338"/>
                </a:lnTo>
                <a:lnTo>
                  <a:pt x="22732" y="237744"/>
                </a:lnTo>
                <a:lnTo>
                  <a:pt x="23752" y="208534"/>
                </a:lnTo>
                <a:lnTo>
                  <a:pt x="24764" y="175513"/>
                </a:lnTo>
                <a:lnTo>
                  <a:pt x="24764" y="5587"/>
                </a:lnTo>
                <a:lnTo>
                  <a:pt x="19176" y="0"/>
                </a:lnTo>
                <a:close/>
              </a:path>
              <a:path w="24765" h="2519045">
                <a:moveTo>
                  <a:pt x="20709" y="299338"/>
                </a:moveTo>
                <a:lnTo>
                  <a:pt x="20700" y="299593"/>
                </a:lnTo>
                <a:lnTo>
                  <a:pt x="20709" y="299338"/>
                </a:lnTo>
                <a:close/>
              </a:path>
            </a:pathLst>
          </a:custGeom>
          <a:solidFill>
            <a:srgbClr val="000000"/>
          </a:solidFill>
        </p:spPr>
        <p:txBody>
          <a:bodyPr wrap="square" lIns="0" tIns="0" rIns="0" bIns="0" rtlCol="0"/>
          <a:lstStyle/>
          <a:p>
            <a:endParaRPr/>
          </a:p>
        </p:txBody>
      </p:sp>
      <p:sp>
        <p:nvSpPr>
          <p:cNvPr id="20" name="object 20"/>
          <p:cNvSpPr/>
          <p:nvPr/>
        </p:nvSpPr>
        <p:spPr>
          <a:xfrm>
            <a:off x="1523" y="0"/>
            <a:ext cx="4634484" cy="6857998"/>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256276" y="5000193"/>
            <a:ext cx="1310640" cy="305104"/>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6435852" y="5000193"/>
            <a:ext cx="613409" cy="305104"/>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8528939" y="4764023"/>
            <a:ext cx="1172527" cy="304800"/>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8672194" y="5068773"/>
            <a:ext cx="797725" cy="305104"/>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10714990" y="4764023"/>
            <a:ext cx="1429130" cy="304800"/>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10890250" y="5068773"/>
            <a:ext cx="1006348" cy="305104"/>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7710169" y="552018"/>
            <a:ext cx="1641094" cy="548944"/>
          </a:xfrm>
          <a:prstGeom prst="rect">
            <a:avLst/>
          </a:prstGeom>
          <a:blipFill>
            <a:blip r:embed="rId25"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6228" y="552018"/>
            <a:ext cx="4303649"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4636007" cy="6857998"/>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10235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5" name="object 5"/>
          <p:cNvSpPr/>
          <p:nvPr/>
        </p:nvSpPr>
        <p:spPr>
          <a:xfrm>
            <a:off x="510235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6" name="object 6"/>
          <p:cNvSpPr/>
          <p:nvPr/>
        </p:nvSpPr>
        <p:spPr>
          <a:xfrm>
            <a:off x="5676265" y="1854454"/>
            <a:ext cx="712851" cy="3048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10235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8" name="object 8"/>
          <p:cNvSpPr/>
          <p:nvPr/>
        </p:nvSpPr>
        <p:spPr>
          <a:xfrm>
            <a:off x="510235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9" name="object 9"/>
          <p:cNvSpPr/>
          <p:nvPr/>
        </p:nvSpPr>
        <p:spPr>
          <a:xfrm>
            <a:off x="5465953" y="3131185"/>
            <a:ext cx="1130719" cy="27432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02352" y="3960876"/>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11" name="object 11"/>
          <p:cNvSpPr/>
          <p:nvPr/>
        </p:nvSpPr>
        <p:spPr>
          <a:xfrm>
            <a:off x="5102352" y="3960876"/>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12" name="object 12"/>
          <p:cNvSpPr/>
          <p:nvPr/>
        </p:nvSpPr>
        <p:spPr>
          <a:xfrm>
            <a:off x="5465953" y="4370832"/>
            <a:ext cx="1130719" cy="27431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920483"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14" name="object 14"/>
          <p:cNvSpPr/>
          <p:nvPr/>
        </p:nvSpPr>
        <p:spPr>
          <a:xfrm>
            <a:off x="6920483"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15" name="object 15"/>
          <p:cNvSpPr/>
          <p:nvPr/>
        </p:nvSpPr>
        <p:spPr>
          <a:xfrm>
            <a:off x="7494143" y="1854454"/>
            <a:ext cx="712470" cy="304800"/>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920483"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17" name="object 17"/>
          <p:cNvSpPr/>
          <p:nvPr/>
        </p:nvSpPr>
        <p:spPr>
          <a:xfrm>
            <a:off x="6920483"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18" name="object 18"/>
          <p:cNvSpPr/>
          <p:nvPr/>
        </p:nvSpPr>
        <p:spPr>
          <a:xfrm>
            <a:off x="7283831" y="3131185"/>
            <a:ext cx="1130376" cy="27432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873709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20" name="object 20"/>
          <p:cNvSpPr/>
          <p:nvPr/>
        </p:nvSpPr>
        <p:spPr>
          <a:xfrm>
            <a:off x="873709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21" name="object 21"/>
          <p:cNvSpPr/>
          <p:nvPr/>
        </p:nvSpPr>
        <p:spPr>
          <a:xfrm>
            <a:off x="9311893" y="1854454"/>
            <a:ext cx="712470" cy="304800"/>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873709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23" name="object 23"/>
          <p:cNvSpPr/>
          <p:nvPr/>
        </p:nvSpPr>
        <p:spPr>
          <a:xfrm>
            <a:off x="873709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24" name="object 24"/>
          <p:cNvSpPr/>
          <p:nvPr/>
        </p:nvSpPr>
        <p:spPr>
          <a:xfrm>
            <a:off x="9101581" y="3131185"/>
            <a:ext cx="1130376" cy="27432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8737092" y="397154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26" name="object 26"/>
          <p:cNvSpPr/>
          <p:nvPr/>
        </p:nvSpPr>
        <p:spPr>
          <a:xfrm>
            <a:off x="8737092" y="397154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27" name="object 27"/>
          <p:cNvSpPr/>
          <p:nvPr/>
        </p:nvSpPr>
        <p:spPr>
          <a:xfrm>
            <a:off x="9101581" y="4381500"/>
            <a:ext cx="1130376" cy="274319"/>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8737092" y="5145023"/>
            <a:ext cx="1717675" cy="1091565"/>
          </a:xfrm>
          <a:custGeom>
            <a:avLst/>
            <a:gdLst/>
            <a:ahLst/>
            <a:cxnLst/>
            <a:rect l="l" t="t" r="r" b="b"/>
            <a:pathLst>
              <a:path w="1717675" h="1091564">
                <a:moveTo>
                  <a:pt x="0" y="1091183"/>
                </a:moveTo>
                <a:lnTo>
                  <a:pt x="1717548" y="1091183"/>
                </a:lnTo>
                <a:lnTo>
                  <a:pt x="1717548" y="0"/>
                </a:lnTo>
                <a:lnTo>
                  <a:pt x="0" y="0"/>
                </a:lnTo>
                <a:lnTo>
                  <a:pt x="0" y="1091183"/>
                </a:lnTo>
                <a:close/>
              </a:path>
            </a:pathLst>
          </a:custGeom>
          <a:solidFill>
            <a:srgbClr val="FBDED3"/>
          </a:solidFill>
        </p:spPr>
        <p:txBody>
          <a:bodyPr wrap="square" lIns="0" tIns="0" rIns="0" bIns="0" rtlCol="0"/>
          <a:lstStyle/>
          <a:p>
            <a:endParaRPr/>
          </a:p>
        </p:txBody>
      </p:sp>
      <p:sp>
        <p:nvSpPr>
          <p:cNvPr id="29" name="object 29"/>
          <p:cNvSpPr/>
          <p:nvPr/>
        </p:nvSpPr>
        <p:spPr>
          <a:xfrm>
            <a:off x="8737092" y="5145023"/>
            <a:ext cx="1717675" cy="1091565"/>
          </a:xfrm>
          <a:custGeom>
            <a:avLst/>
            <a:gdLst/>
            <a:ahLst/>
            <a:cxnLst/>
            <a:rect l="l" t="t" r="r" b="b"/>
            <a:pathLst>
              <a:path w="1717675" h="1091564">
                <a:moveTo>
                  <a:pt x="0" y="1091183"/>
                </a:moveTo>
                <a:lnTo>
                  <a:pt x="1717548" y="1091183"/>
                </a:lnTo>
                <a:lnTo>
                  <a:pt x="1717548" y="0"/>
                </a:lnTo>
                <a:lnTo>
                  <a:pt x="0" y="0"/>
                </a:lnTo>
                <a:lnTo>
                  <a:pt x="0" y="1091183"/>
                </a:lnTo>
                <a:close/>
              </a:path>
            </a:pathLst>
          </a:custGeom>
          <a:ln w="6096">
            <a:solidFill>
              <a:srgbClr val="8B8B8B"/>
            </a:solidFill>
          </a:ln>
        </p:spPr>
        <p:txBody>
          <a:bodyPr wrap="square" lIns="0" tIns="0" rIns="0" bIns="0" rtlCol="0"/>
          <a:lstStyle/>
          <a:p>
            <a:endParaRPr/>
          </a:p>
        </p:txBody>
      </p:sp>
      <p:sp>
        <p:nvSpPr>
          <p:cNvPr id="30" name="object 30"/>
          <p:cNvSpPr/>
          <p:nvPr/>
        </p:nvSpPr>
        <p:spPr>
          <a:xfrm>
            <a:off x="9077197" y="5554370"/>
            <a:ext cx="1167574" cy="27431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6228" y="552018"/>
            <a:ext cx="4303649"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4636007" cy="6857998"/>
          </a:xfrm>
          <a:prstGeom prst="rect">
            <a:avLst/>
          </a:prstGeom>
          <a:blipFill>
            <a:blip r:embed="rId4" cstate="print"/>
            <a:stretch>
              <a:fillRect/>
            </a:stretch>
          </a:blipFill>
        </p:spPr>
        <p:txBody>
          <a:bodyPr wrap="square" lIns="0" tIns="0" rIns="0" bIns="0" rtlCol="0"/>
          <a:lstStyle/>
          <a:p>
            <a:endParaRPr/>
          </a:p>
        </p:txBody>
      </p:sp>
      <p:grpSp>
        <p:nvGrpSpPr>
          <p:cNvPr id="41" name="Group 40">
            <a:extLst>
              <a:ext uri="{FF2B5EF4-FFF2-40B4-BE49-F238E27FC236}">
                <a16:creationId xmlns:a16="http://schemas.microsoft.com/office/drawing/2014/main" id="{59A73D44-8258-4892-BEAC-2F020B5CA718}"/>
              </a:ext>
            </a:extLst>
          </p:cNvPr>
          <p:cNvGrpSpPr/>
          <p:nvPr/>
        </p:nvGrpSpPr>
        <p:grpSpPr>
          <a:xfrm>
            <a:off x="4971288" y="1141475"/>
            <a:ext cx="2344420" cy="1188720"/>
            <a:chOff x="4971288" y="1141475"/>
            <a:chExt cx="2344420" cy="1188720"/>
          </a:xfrm>
        </p:grpSpPr>
        <p:sp>
          <p:nvSpPr>
            <p:cNvPr id="4" name="object 4"/>
            <p:cNvSpPr/>
            <p:nvPr/>
          </p:nvSpPr>
          <p:spPr>
            <a:xfrm>
              <a:off x="4971288" y="1141475"/>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solidFill>
              <a:srgbClr val="FFFBC8"/>
            </a:solidFill>
          </p:spPr>
          <p:txBody>
            <a:bodyPr wrap="square" lIns="0" tIns="0" rIns="0" bIns="0" rtlCol="0"/>
            <a:lstStyle/>
            <a:p>
              <a:endParaRPr/>
            </a:p>
          </p:txBody>
        </p:sp>
        <p:sp>
          <p:nvSpPr>
            <p:cNvPr id="5" name="object 5"/>
            <p:cNvSpPr/>
            <p:nvPr/>
          </p:nvSpPr>
          <p:spPr>
            <a:xfrm>
              <a:off x="4971288" y="1141475"/>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ln w="6095">
              <a:solidFill>
                <a:srgbClr val="8B8B8B"/>
              </a:solidFill>
            </a:ln>
          </p:spPr>
          <p:txBody>
            <a:bodyPr wrap="square" lIns="0" tIns="0" rIns="0" bIns="0" rtlCol="0"/>
            <a:lstStyle/>
            <a:p>
              <a:endParaRPr/>
            </a:p>
          </p:txBody>
        </p:sp>
        <p:sp>
          <p:nvSpPr>
            <p:cNvPr id="6" name="object 6"/>
            <p:cNvSpPr/>
            <p:nvPr/>
          </p:nvSpPr>
          <p:spPr>
            <a:xfrm>
              <a:off x="5229097" y="1492250"/>
              <a:ext cx="1994788" cy="2438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58053" y="1736089"/>
              <a:ext cx="1869313" cy="243839"/>
            </a:xfrm>
            <a:prstGeom prst="rect">
              <a:avLst/>
            </a:prstGeom>
            <a:blipFill>
              <a:blip r:embed="rId6" cstate="print"/>
              <a:stretch>
                <a:fillRect/>
              </a:stretch>
            </a:blipFill>
          </p:spPr>
          <p:txBody>
            <a:bodyPr wrap="square" lIns="0" tIns="0" rIns="0" bIns="0" rtlCol="0"/>
            <a:lstStyle/>
            <a:p>
              <a:endParaRPr/>
            </a:p>
          </p:txBody>
        </p:sp>
      </p:grpSp>
      <p:grpSp>
        <p:nvGrpSpPr>
          <p:cNvPr id="36" name="Group 35">
            <a:extLst>
              <a:ext uri="{FF2B5EF4-FFF2-40B4-BE49-F238E27FC236}">
                <a16:creationId xmlns:a16="http://schemas.microsoft.com/office/drawing/2014/main" id="{C65A6258-6345-462C-B020-A6D6817AF08D}"/>
              </a:ext>
            </a:extLst>
          </p:cNvPr>
          <p:cNvGrpSpPr/>
          <p:nvPr/>
        </p:nvGrpSpPr>
        <p:grpSpPr>
          <a:xfrm>
            <a:off x="4971288" y="2441448"/>
            <a:ext cx="2344420" cy="1188720"/>
            <a:chOff x="4971288" y="2441448"/>
            <a:chExt cx="2344420" cy="1188720"/>
          </a:xfrm>
        </p:grpSpPr>
        <p:sp>
          <p:nvSpPr>
            <p:cNvPr id="8" name="object 8"/>
            <p:cNvSpPr/>
            <p:nvPr/>
          </p:nvSpPr>
          <p:spPr>
            <a:xfrm>
              <a:off x="4971288" y="2441448"/>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solidFill>
              <a:srgbClr val="D1EDF5"/>
            </a:solidFill>
          </p:spPr>
          <p:txBody>
            <a:bodyPr wrap="square" lIns="0" tIns="0" rIns="0" bIns="0" rtlCol="0"/>
            <a:lstStyle/>
            <a:p>
              <a:endParaRPr/>
            </a:p>
          </p:txBody>
        </p:sp>
        <p:sp>
          <p:nvSpPr>
            <p:cNvPr id="9" name="object 9"/>
            <p:cNvSpPr/>
            <p:nvPr/>
          </p:nvSpPr>
          <p:spPr>
            <a:xfrm>
              <a:off x="4971288" y="2441448"/>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ln w="6096">
              <a:solidFill>
                <a:srgbClr val="8B8B8B"/>
              </a:solidFill>
            </a:ln>
          </p:spPr>
          <p:txBody>
            <a:bodyPr wrap="square" lIns="0" tIns="0" rIns="0" bIns="0" rtlCol="0"/>
            <a:lstStyle/>
            <a:p>
              <a:endParaRPr/>
            </a:p>
          </p:txBody>
        </p:sp>
        <p:sp>
          <p:nvSpPr>
            <p:cNvPr id="10" name="object 10"/>
            <p:cNvSpPr/>
            <p:nvPr/>
          </p:nvSpPr>
          <p:spPr>
            <a:xfrm>
              <a:off x="5183378" y="2670301"/>
              <a:ext cx="2085467" cy="24383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7885" y="2914523"/>
              <a:ext cx="1573530" cy="24383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78450" y="3158363"/>
              <a:ext cx="1640967" cy="243839"/>
            </a:xfrm>
            <a:prstGeom prst="rect">
              <a:avLst/>
            </a:prstGeom>
            <a:blipFill>
              <a:blip r:embed="rId9" cstate="print"/>
              <a:stretch>
                <a:fillRect/>
              </a:stretch>
            </a:blipFill>
          </p:spPr>
          <p:txBody>
            <a:bodyPr wrap="square" lIns="0" tIns="0" rIns="0" bIns="0" rtlCol="0"/>
            <a:lstStyle/>
            <a:p>
              <a:endParaRPr/>
            </a:p>
          </p:txBody>
        </p:sp>
      </p:grpSp>
      <p:grpSp>
        <p:nvGrpSpPr>
          <p:cNvPr id="38" name="Group 37">
            <a:extLst>
              <a:ext uri="{FF2B5EF4-FFF2-40B4-BE49-F238E27FC236}">
                <a16:creationId xmlns:a16="http://schemas.microsoft.com/office/drawing/2014/main" id="{13432227-4E8B-4E85-85D5-F904717BBE56}"/>
              </a:ext>
            </a:extLst>
          </p:cNvPr>
          <p:cNvGrpSpPr/>
          <p:nvPr/>
        </p:nvGrpSpPr>
        <p:grpSpPr>
          <a:xfrm>
            <a:off x="5009388" y="3739896"/>
            <a:ext cx="2344420" cy="1190625"/>
            <a:chOff x="5009388" y="3739896"/>
            <a:chExt cx="2344420" cy="1190625"/>
          </a:xfrm>
        </p:grpSpPr>
        <p:sp>
          <p:nvSpPr>
            <p:cNvPr id="13" name="object 13"/>
            <p:cNvSpPr/>
            <p:nvPr/>
          </p:nvSpPr>
          <p:spPr>
            <a:xfrm>
              <a:off x="5009388" y="3739896"/>
              <a:ext cx="2344420" cy="1190625"/>
            </a:xfrm>
            <a:custGeom>
              <a:avLst/>
              <a:gdLst/>
              <a:ahLst/>
              <a:cxnLst/>
              <a:rect l="l" t="t" r="r" b="b"/>
              <a:pathLst>
                <a:path w="2344420" h="1190625">
                  <a:moveTo>
                    <a:pt x="0" y="1190243"/>
                  </a:moveTo>
                  <a:lnTo>
                    <a:pt x="2343912" y="1190243"/>
                  </a:lnTo>
                  <a:lnTo>
                    <a:pt x="2343912" y="0"/>
                  </a:lnTo>
                  <a:lnTo>
                    <a:pt x="0" y="0"/>
                  </a:lnTo>
                  <a:lnTo>
                    <a:pt x="0" y="1190243"/>
                  </a:lnTo>
                  <a:close/>
                </a:path>
              </a:pathLst>
            </a:custGeom>
            <a:solidFill>
              <a:srgbClr val="EBF4DC"/>
            </a:solidFill>
          </p:spPr>
          <p:txBody>
            <a:bodyPr wrap="square" lIns="0" tIns="0" rIns="0" bIns="0" rtlCol="0"/>
            <a:lstStyle/>
            <a:p>
              <a:endParaRPr/>
            </a:p>
          </p:txBody>
        </p:sp>
        <p:sp>
          <p:nvSpPr>
            <p:cNvPr id="14" name="object 14"/>
            <p:cNvSpPr/>
            <p:nvPr/>
          </p:nvSpPr>
          <p:spPr>
            <a:xfrm>
              <a:off x="5009388" y="3739896"/>
              <a:ext cx="2344420" cy="1190625"/>
            </a:xfrm>
            <a:custGeom>
              <a:avLst/>
              <a:gdLst/>
              <a:ahLst/>
              <a:cxnLst/>
              <a:rect l="l" t="t" r="r" b="b"/>
              <a:pathLst>
                <a:path w="2344420" h="1190625">
                  <a:moveTo>
                    <a:pt x="0" y="1190243"/>
                  </a:moveTo>
                  <a:lnTo>
                    <a:pt x="2343912" y="1190243"/>
                  </a:lnTo>
                  <a:lnTo>
                    <a:pt x="2343912" y="0"/>
                  </a:lnTo>
                  <a:lnTo>
                    <a:pt x="0" y="0"/>
                  </a:lnTo>
                  <a:lnTo>
                    <a:pt x="0" y="1190243"/>
                  </a:lnTo>
                  <a:close/>
                </a:path>
              </a:pathLst>
            </a:custGeom>
            <a:ln w="6096">
              <a:solidFill>
                <a:srgbClr val="8B8B8B"/>
              </a:solidFill>
            </a:ln>
          </p:spPr>
          <p:txBody>
            <a:bodyPr wrap="square" lIns="0" tIns="0" rIns="0" bIns="0" rtlCol="0"/>
            <a:lstStyle/>
            <a:p>
              <a:endParaRPr/>
            </a:p>
          </p:txBody>
        </p:sp>
        <p:sp>
          <p:nvSpPr>
            <p:cNvPr id="15" name="object 15"/>
            <p:cNvSpPr/>
            <p:nvPr/>
          </p:nvSpPr>
          <p:spPr>
            <a:xfrm>
              <a:off x="5429758" y="3970654"/>
              <a:ext cx="1675638" cy="243839"/>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5362702" y="4214495"/>
              <a:ext cx="1800986" cy="24383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5256021" y="4458334"/>
              <a:ext cx="1967737" cy="243839"/>
            </a:xfrm>
            <a:prstGeom prst="rect">
              <a:avLst/>
            </a:prstGeom>
            <a:blipFill>
              <a:blip r:embed="rId12" cstate="print"/>
              <a:stretch>
                <a:fillRect/>
              </a:stretch>
            </a:blipFill>
          </p:spPr>
          <p:txBody>
            <a:bodyPr wrap="square" lIns="0" tIns="0" rIns="0" bIns="0" rtlCol="0"/>
            <a:lstStyle/>
            <a:p>
              <a:endParaRPr/>
            </a:p>
          </p:txBody>
        </p:sp>
      </p:grpSp>
      <p:grpSp>
        <p:nvGrpSpPr>
          <p:cNvPr id="39" name="Group 38">
            <a:extLst>
              <a:ext uri="{FF2B5EF4-FFF2-40B4-BE49-F238E27FC236}">
                <a16:creationId xmlns:a16="http://schemas.microsoft.com/office/drawing/2014/main" id="{78BDF1D2-7921-4A0C-B661-EA10AA6B6171}"/>
              </a:ext>
            </a:extLst>
          </p:cNvPr>
          <p:cNvGrpSpPr/>
          <p:nvPr/>
        </p:nvGrpSpPr>
        <p:grpSpPr>
          <a:xfrm>
            <a:off x="5009388" y="5070347"/>
            <a:ext cx="2344420" cy="1190625"/>
            <a:chOff x="5009388" y="5070347"/>
            <a:chExt cx="2344420" cy="1190625"/>
          </a:xfrm>
        </p:grpSpPr>
        <p:sp>
          <p:nvSpPr>
            <p:cNvPr id="18" name="object 18"/>
            <p:cNvSpPr/>
            <p:nvPr/>
          </p:nvSpPr>
          <p:spPr>
            <a:xfrm>
              <a:off x="5009388" y="5070347"/>
              <a:ext cx="2344420" cy="1190625"/>
            </a:xfrm>
            <a:custGeom>
              <a:avLst/>
              <a:gdLst/>
              <a:ahLst/>
              <a:cxnLst/>
              <a:rect l="l" t="t" r="r" b="b"/>
              <a:pathLst>
                <a:path w="2344420" h="1190625">
                  <a:moveTo>
                    <a:pt x="0" y="1190244"/>
                  </a:moveTo>
                  <a:lnTo>
                    <a:pt x="2343912" y="1190244"/>
                  </a:lnTo>
                  <a:lnTo>
                    <a:pt x="2343912" y="0"/>
                  </a:lnTo>
                  <a:lnTo>
                    <a:pt x="0" y="0"/>
                  </a:lnTo>
                  <a:lnTo>
                    <a:pt x="0" y="1190244"/>
                  </a:lnTo>
                  <a:close/>
                </a:path>
              </a:pathLst>
            </a:custGeom>
            <a:solidFill>
              <a:srgbClr val="EBF4DC"/>
            </a:solidFill>
          </p:spPr>
          <p:txBody>
            <a:bodyPr wrap="square" lIns="0" tIns="0" rIns="0" bIns="0" rtlCol="0"/>
            <a:lstStyle/>
            <a:p>
              <a:endParaRPr/>
            </a:p>
          </p:txBody>
        </p:sp>
        <p:sp>
          <p:nvSpPr>
            <p:cNvPr id="19" name="object 19"/>
            <p:cNvSpPr/>
            <p:nvPr/>
          </p:nvSpPr>
          <p:spPr>
            <a:xfrm>
              <a:off x="5009388" y="5070347"/>
              <a:ext cx="2344420" cy="1190625"/>
            </a:xfrm>
            <a:custGeom>
              <a:avLst/>
              <a:gdLst/>
              <a:ahLst/>
              <a:cxnLst/>
              <a:rect l="l" t="t" r="r" b="b"/>
              <a:pathLst>
                <a:path w="2344420" h="1190625">
                  <a:moveTo>
                    <a:pt x="0" y="1190244"/>
                  </a:moveTo>
                  <a:lnTo>
                    <a:pt x="2343912" y="1190244"/>
                  </a:lnTo>
                  <a:lnTo>
                    <a:pt x="2343912" y="0"/>
                  </a:lnTo>
                  <a:lnTo>
                    <a:pt x="0" y="0"/>
                  </a:lnTo>
                  <a:lnTo>
                    <a:pt x="0" y="1190244"/>
                  </a:lnTo>
                  <a:close/>
                </a:path>
              </a:pathLst>
            </a:custGeom>
            <a:ln w="6096">
              <a:solidFill>
                <a:srgbClr val="8B8B8B"/>
              </a:solidFill>
            </a:ln>
          </p:spPr>
          <p:txBody>
            <a:bodyPr wrap="square" lIns="0" tIns="0" rIns="0" bIns="0" rtlCol="0"/>
            <a:lstStyle/>
            <a:p>
              <a:endParaRPr/>
            </a:p>
          </p:txBody>
        </p:sp>
        <p:sp>
          <p:nvSpPr>
            <p:cNvPr id="20" name="object 20"/>
            <p:cNvSpPr/>
            <p:nvPr/>
          </p:nvSpPr>
          <p:spPr>
            <a:xfrm>
              <a:off x="5429758" y="5179186"/>
              <a:ext cx="1675638" cy="243840"/>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5367273" y="5423001"/>
              <a:ext cx="1353820" cy="243840"/>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6616954" y="5423001"/>
              <a:ext cx="550926" cy="24384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5368797" y="5666841"/>
              <a:ext cx="1359916" cy="24384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6615430" y="5666841"/>
              <a:ext cx="550926" cy="243840"/>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5288026" y="5910681"/>
              <a:ext cx="1887347" cy="243839"/>
            </a:xfrm>
            <a:prstGeom prst="rect">
              <a:avLst/>
            </a:prstGeom>
            <a:blipFill>
              <a:blip r:embed="rId16" cstate="print"/>
              <a:stretch>
                <a:fillRect/>
              </a:stretch>
            </a:blipFill>
          </p:spPr>
          <p:txBody>
            <a:bodyPr wrap="square" lIns="0" tIns="0" rIns="0" bIns="0" rtlCol="0"/>
            <a:lstStyle/>
            <a:p>
              <a:endParaRPr/>
            </a:p>
          </p:txBody>
        </p:sp>
      </p:grpSp>
      <p:grpSp>
        <p:nvGrpSpPr>
          <p:cNvPr id="37" name="Group 36">
            <a:extLst>
              <a:ext uri="{FF2B5EF4-FFF2-40B4-BE49-F238E27FC236}">
                <a16:creationId xmlns:a16="http://schemas.microsoft.com/office/drawing/2014/main" id="{8905629B-DCB8-4CF3-8C34-C9FF3A75F427}"/>
              </a:ext>
            </a:extLst>
          </p:cNvPr>
          <p:cNvGrpSpPr/>
          <p:nvPr/>
        </p:nvGrpSpPr>
        <p:grpSpPr>
          <a:xfrm>
            <a:off x="7533131" y="2461892"/>
            <a:ext cx="2342515" cy="1188720"/>
            <a:chOff x="7533131" y="2453639"/>
            <a:chExt cx="2342515" cy="1188720"/>
          </a:xfrm>
        </p:grpSpPr>
        <p:sp>
          <p:nvSpPr>
            <p:cNvPr id="26" name="object 26"/>
            <p:cNvSpPr/>
            <p:nvPr/>
          </p:nvSpPr>
          <p:spPr>
            <a:xfrm>
              <a:off x="7533131" y="2453639"/>
              <a:ext cx="2342515" cy="1188720"/>
            </a:xfrm>
            <a:custGeom>
              <a:avLst/>
              <a:gdLst/>
              <a:ahLst/>
              <a:cxnLst/>
              <a:rect l="l" t="t" r="r" b="b"/>
              <a:pathLst>
                <a:path w="2342515" h="1188720">
                  <a:moveTo>
                    <a:pt x="0" y="1188719"/>
                  </a:moveTo>
                  <a:lnTo>
                    <a:pt x="2342387" y="1188719"/>
                  </a:lnTo>
                  <a:lnTo>
                    <a:pt x="2342387" y="0"/>
                  </a:lnTo>
                  <a:lnTo>
                    <a:pt x="0" y="0"/>
                  </a:lnTo>
                  <a:lnTo>
                    <a:pt x="0" y="1188719"/>
                  </a:lnTo>
                  <a:close/>
                </a:path>
              </a:pathLst>
            </a:custGeom>
            <a:solidFill>
              <a:srgbClr val="D1EDF5"/>
            </a:solidFill>
          </p:spPr>
          <p:txBody>
            <a:bodyPr wrap="square" lIns="0" tIns="0" rIns="0" bIns="0" rtlCol="0"/>
            <a:lstStyle/>
            <a:p>
              <a:endParaRPr/>
            </a:p>
          </p:txBody>
        </p:sp>
        <p:sp>
          <p:nvSpPr>
            <p:cNvPr id="27" name="object 27"/>
            <p:cNvSpPr/>
            <p:nvPr/>
          </p:nvSpPr>
          <p:spPr>
            <a:xfrm>
              <a:off x="7533131" y="2453639"/>
              <a:ext cx="2342515" cy="1188720"/>
            </a:xfrm>
            <a:custGeom>
              <a:avLst/>
              <a:gdLst/>
              <a:ahLst/>
              <a:cxnLst/>
              <a:rect l="l" t="t" r="r" b="b"/>
              <a:pathLst>
                <a:path w="2342515" h="1188720">
                  <a:moveTo>
                    <a:pt x="0" y="1188719"/>
                  </a:moveTo>
                  <a:lnTo>
                    <a:pt x="2342387" y="1188719"/>
                  </a:lnTo>
                  <a:lnTo>
                    <a:pt x="2342387" y="0"/>
                  </a:lnTo>
                  <a:lnTo>
                    <a:pt x="0" y="0"/>
                  </a:lnTo>
                  <a:lnTo>
                    <a:pt x="0" y="1188719"/>
                  </a:lnTo>
                  <a:close/>
                </a:path>
              </a:pathLst>
            </a:custGeom>
            <a:ln w="6096">
              <a:solidFill>
                <a:srgbClr val="8B8B8B"/>
              </a:solidFill>
            </a:ln>
          </p:spPr>
          <p:txBody>
            <a:bodyPr wrap="square" lIns="0" tIns="0" rIns="0" bIns="0" rtlCol="0"/>
            <a:lstStyle/>
            <a:p>
              <a:endParaRPr/>
            </a:p>
          </p:txBody>
        </p:sp>
        <p:sp>
          <p:nvSpPr>
            <p:cNvPr id="28" name="object 28"/>
            <p:cNvSpPr/>
            <p:nvPr/>
          </p:nvSpPr>
          <p:spPr>
            <a:xfrm>
              <a:off x="7881493" y="2804795"/>
              <a:ext cx="1810512" cy="243839"/>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861681" y="3048635"/>
              <a:ext cx="1786254" cy="243839"/>
            </a:xfrm>
            <a:prstGeom prst="rect">
              <a:avLst/>
            </a:prstGeom>
            <a:blipFill>
              <a:blip r:embed="rId18" cstate="print"/>
              <a:stretch>
                <a:fillRect/>
              </a:stretch>
            </a:blipFill>
          </p:spPr>
          <p:txBody>
            <a:bodyPr wrap="square" lIns="0" tIns="0" rIns="0" bIns="0" rtlCol="0"/>
            <a:lstStyle/>
            <a:p>
              <a:endParaRPr/>
            </a:p>
          </p:txBody>
        </p:sp>
      </p:grpSp>
      <p:grpSp>
        <p:nvGrpSpPr>
          <p:cNvPr id="40" name="Group 39">
            <a:extLst>
              <a:ext uri="{FF2B5EF4-FFF2-40B4-BE49-F238E27FC236}">
                <a16:creationId xmlns:a16="http://schemas.microsoft.com/office/drawing/2014/main" id="{2803CB6B-67C8-43A1-A6DF-97B1D7C1F4A1}"/>
              </a:ext>
            </a:extLst>
          </p:cNvPr>
          <p:cNvGrpSpPr/>
          <p:nvPr/>
        </p:nvGrpSpPr>
        <p:grpSpPr>
          <a:xfrm>
            <a:off x="7533131" y="3739896"/>
            <a:ext cx="2342515" cy="1190625"/>
            <a:chOff x="7533131" y="3739896"/>
            <a:chExt cx="2342515" cy="1190625"/>
          </a:xfrm>
        </p:grpSpPr>
        <p:sp>
          <p:nvSpPr>
            <p:cNvPr id="30" name="object 30"/>
            <p:cNvSpPr/>
            <p:nvPr/>
          </p:nvSpPr>
          <p:spPr>
            <a:xfrm>
              <a:off x="7533131" y="3739896"/>
              <a:ext cx="2342515" cy="1190625"/>
            </a:xfrm>
            <a:custGeom>
              <a:avLst/>
              <a:gdLst/>
              <a:ahLst/>
              <a:cxnLst/>
              <a:rect l="l" t="t" r="r" b="b"/>
              <a:pathLst>
                <a:path w="2342515" h="1190625">
                  <a:moveTo>
                    <a:pt x="0" y="1190243"/>
                  </a:moveTo>
                  <a:lnTo>
                    <a:pt x="2342387" y="1190243"/>
                  </a:lnTo>
                  <a:lnTo>
                    <a:pt x="2342387" y="0"/>
                  </a:lnTo>
                  <a:lnTo>
                    <a:pt x="0" y="0"/>
                  </a:lnTo>
                  <a:lnTo>
                    <a:pt x="0" y="1190243"/>
                  </a:lnTo>
                  <a:close/>
                </a:path>
              </a:pathLst>
            </a:custGeom>
            <a:solidFill>
              <a:srgbClr val="EBF4DC"/>
            </a:solidFill>
          </p:spPr>
          <p:txBody>
            <a:bodyPr wrap="square" lIns="0" tIns="0" rIns="0" bIns="0" rtlCol="0"/>
            <a:lstStyle/>
            <a:p>
              <a:endParaRPr/>
            </a:p>
          </p:txBody>
        </p:sp>
        <p:sp>
          <p:nvSpPr>
            <p:cNvPr id="31" name="object 31"/>
            <p:cNvSpPr/>
            <p:nvPr/>
          </p:nvSpPr>
          <p:spPr>
            <a:xfrm>
              <a:off x="7533131" y="3739896"/>
              <a:ext cx="2342515" cy="1190625"/>
            </a:xfrm>
            <a:custGeom>
              <a:avLst/>
              <a:gdLst/>
              <a:ahLst/>
              <a:cxnLst/>
              <a:rect l="l" t="t" r="r" b="b"/>
              <a:pathLst>
                <a:path w="2342515" h="1190625">
                  <a:moveTo>
                    <a:pt x="0" y="1190243"/>
                  </a:moveTo>
                  <a:lnTo>
                    <a:pt x="2342387" y="1190243"/>
                  </a:lnTo>
                  <a:lnTo>
                    <a:pt x="2342387" y="0"/>
                  </a:lnTo>
                  <a:lnTo>
                    <a:pt x="0" y="0"/>
                  </a:lnTo>
                  <a:lnTo>
                    <a:pt x="0" y="1190243"/>
                  </a:lnTo>
                  <a:close/>
                </a:path>
              </a:pathLst>
            </a:custGeom>
            <a:ln w="6096">
              <a:solidFill>
                <a:srgbClr val="8B8B8B"/>
              </a:solidFill>
            </a:ln>
          </p:spPr>
          <p:txBody>
            <a:bodyPr wrap="square" lIns="0" tIns="0" rIns="0" bIns="0" rtlCol="0"/>
            <a:lstStyle/>
            <a:p>
              <a:endParaRPr/>
            </a:p>
          </p:txBody>
        </p:sp>
        <p:sp>
          <p:nvSpPr>
            <p:cNvPr id="32" name="object 32"/>
            <p:cNvSpPr/>
            <p:nvPr/>
          </p:nvSpPr>
          <p:spPr>
            <a:xfrm>
              <a:off x="7953120" y="3848734"/>
              <a:ext cx="1675256" cy="243839"/>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8020177" y="4092575"/>
              <a:ext cx="1529969" cy="243839"/>
            </a:xfrm>
            <a:prstGeom prst="rect">
              <a:avLst/>
            </a:prstGeom>
            <a:blipFill>
              <a:blip r:embed="rId19" cstate="print"/>
              <a:stretch>
                <a:fillRect/>
              </a:stretch>
            </a:blipFill>
          </p:spPr>
          <p:txBody>
            <a:bodyPr wrap="square" lIns="0" tIns="0" rIns="0" bIns="0" rtlCol="0"/>
            <a:lstStyle/>
            <a:p>
              <a:endParaRPr/>
            </a:p>
          </p:txBody>
        </p:sp>
        <p:sp>
          <p:nvSpPr>
            <p:cNvPr id="34" name="object 34"/>
            <p:cNvSpPr/>
            <p:nvPr/>
          </p:nvSpPr>
          <p:spPr>
            <a:xfrm>
              <a:off x="7829677" y="4336415"/>
              <a:ext cx="1930146" cy="243839"/>
            </a:xfrm>
            <a:prstGeom prst="rect">
              <a:avLst/>
            </a:prstGeom>
            <a:blipFill>
              <a:blip r:embed="rId20" cstate="print"/>
              <a:stretch>
                <a:fillRect/>
              </a:stretch>
            </a:blipFill>
          </p:spPr>
          <p:txBody>
            <a:bodyPr wrap="square" lIns="0" tIns="0" rIns="0" bIns="0" rtlCol="0"/>
            <a:lstStyle/>
            <a:p>
              <a:endParaRPr/>
            </a:p>
          </p:txBody>
        </p:sp>
        <p:sp>
          <p:nvSpPr>
            <p:cNvPr id="35" name="object 35"/>
            <p:cNvSpPr/>
            <p:nvPr/>
          </p:nvSpPr>
          <p:spPr>
            <a:xfrm>
              <a:off x="7937881" y="4580254"/>
              <a:ext cx="1637029" cy="243839"/>
            </a:xfrm>
            <a:prstGeom prst="rect">
              <a:avLst/>
            </a:prstGeom>
            <a:blipFill>
              <a:blip r:embed="rId21"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5956" y="552018"/>
            <a:ext cx="4071111"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713732" y="1437132"/>
            <a:ext cx="1390015" cy="934719"/>
          </a:xfrm>
          <a:custGeom>
            <a:avLst/>
            <a:gdLst/>
            <a:ahLst/>
            <a:cxnLst/>
            <a:rect l="l" t="t" r="r" b="b"/>
            <a:pathLst>
              <a:path w="1390014" h="934719">
                <a:moveTo>
                  <a:pt x="0" y="934212"/>
                </a:moveTo>
                <a:lnTo>
                  <a:pt x="1389888" y="934212"/>
                </a:lnTo>
                <a:lnTo>
                  <a:pt x="1389888" y="0"/>
                </a:lnTo>
                <a:lnTo>
                  <a:pt x="0" y="0"/>
                </a:lnTo>
                <a:lnTo>
                  <a:pt x="0" y="934212"/>
                </a:lnTo>
                <a:close/>
              </a:path>
            </a:pathLst>
          </a:custGeom>
          <a:solidFill>
            <a:srgbClr val="D1EDF5"/>
          </a:solidFill>
        </p:spPr>
        <p:txBody>
          <a:bodyPr wrap="square" lIns="0" tIns="0" rIns="0" bIns="0" rtlCol="0"/>
          <a:lstStyle/>
          <a:p>
            <a:endParaRPr/>
          </a:p>
        </p:txBody>
      </p:sp>
      <p:sp>
        <p:nvSpPr>
          <p:cNvPr id="4" name="object 4"/>
          <p:cNvSpPr/>
          <p:nvPr/>
        </p:nvSpPr>
        <p:spPr>
          <a:xfrm>
            <a:off x="4713732" y="1437132"/>
            <a:ext cx="1390015" cy="934719"/>
          </a:xfrm>
          <a:custGeom>
            <a:avLst/>
            <a:gdLst/>
            <a:ahLst/>
            <a:cxnLst/>
            <a:rect l="l" t="t" r="r" b="b"/>
            <a:pathLst>
              <a:path w="1390014" h="934719">
                <a:moveTo>
                  <a:pt x="0" y="934212"/>
                </a:moveTo>
                <a:lnTo>
                  <a:pt x="1389888" y="934212"/>
                </a:lnTo>
                <a:lnTo>
                  <a:pt x="1389888" y="0"/>
                </a:lnTo>
                <a:lnTo>
                  <a:pt x="0" y="0"/>
                </a:lnTo>
                <a:lnTo>
                  <a:pt x="0" y="934212"/>
                </a:lnTo>
                <a:close/>
              </a:path>
            </a:pathLst>
          </a:custGeom>
          <a:ln w="6095">
            <a:solidFill>
              <a:srgbClr val="8B8B8B"/>
            </a:solidFill>
          </a:ln>
        </p:spPr>
        <p:txBody>
          <a:bodyPr wrap="square" lIns="0" tIns="0" rIns="0" bIns="0" rtlCol="0"/>
          <a:lstStyle/>
          <a:p>
            <a:endParaRPr/>
          </a:p>
        </p:txBody>
      </p:sp>
      <p:sp>
        <p:nvSpPr>
          <p:cNvPr id="5" name="object 5"/>
          <p:cNvSpPr/>
          <p:nvPr/>
        </p:nvSpPr>
        <p:spPr>
          <a:xfrm>
            <a:off x="5183759" y="1783333"/>
            <a:ext cx="563879" cy="24383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66103"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D6E9B8"/>
          </a:solidFill>
        </p:spPr>
        <p:txBody>
          <a:bodyPr wrap="square" lIns="0" tIns="0" rIns="0" bIns="0" rtlCol="0"/>
          <a:lstStyle/>
          <a:p>
            <a:endParaRPr/>
          </a:p>
        </p:txBody>
      </p:sp>
      <p:sp>
        <p:nvSpPr>
          <p:cNvPr id="7" name="object 7"/>
          <p:cNvSpPr/>
          <p:nvPr/>
        </p:nvSpPr>
        <p:spPr>
          <a:xfrm>
            <a:off x="6166103"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8" name="object 8"/>
          <p:cNvSpPr/>
          <p:nvPr/>
        </p:nvSpPr>
        <p:spPr>
          <a:xfrm>
            <a:off x="6423659" y="1783333"/>
            <a:ext cx="1001483" cy="24383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0" y="0"/>
            <a:ext cx="4636007" cy="685799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626095"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11" name="object 11"/>
          <p:cNvSpPr/>
          <p:nvPr/>
        </p:nvSpPr>
        <p:spPr>
          <a:xfrm>
            <a:off x="7626095"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12" name="object 12"/>
          <p:cNvSpPr/>
          <p:nvPr/>
        </p:nvSpPr>
        <p:spPr>
          <a:xfrm>
            <a:off x="8089138" y="1783333"/>
            <a:ext cx="582929" cy="24383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9093707"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14" name="object 14"/>
          <p:cNvSpPr/>
          <p:nvPr/>
        </p:nvSpPr>
        <p:spPr>
          <a:xfrm>
            <a:off x="9093707"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15" name="object 15"/>
          <p:cNvSpPr/>
          <p:nvPr/>
        </p:nvSpPr>
        <p:spPr>
          <a:xfrm>
            <a:off x="9557257" y="1783333"/>
            <a:ext cx="582929" cy="24383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0553700" y="1437132"/>
            <a:ext cx="1460500" cy="934719"/>
          </a:xfrm>
          <a:custGeom>
            <a:avLst/>
            <a:gdLst/>
            <a:ahLst/>
            <a:cxnLst/>
            <a:rect l="l" t="t" r="r" b="b"/>
            <a:pathLst>
              <a:path w="1460500" h="934719">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17" name="object 17"/>
          <p:cNvSpPr txBox="1"/>
          <p:nvPr/>
        </p:nvSpPr>
        <p:spPr>
          <a:xfrm>
            <a:off x="10553700" y="1437132"/>
            <a:ext cx="1460500" cy="934719"/>
          </a:xfrm>
          <a:prstGeom prst="rect">
            <a:avLst/>
          </a:prstGeom>
          <a:ln w="6096">
            <a:solidFill>
              <a:srgbClr val="8B8B8B"/>
            </a:solidFill>
          </a:ln>
        </p:spPr>
        <p:txBody>
          <a:bodyPr vert="horz" wrap="square" lIns="0" tIns="203835" rIns="0" bIns="0" rtlCol="0">
            <a:spAutoFit/>
          </a:bodyPr>
          <a:lstStyle/>
          <a:p>
            <a:pPr marL="3175" algn="ctr">
              <a:lnSpc>
                <a:spcPct val="100000"/>
              </a:lnSpc>
              <a:spcBef>
                <a:spcPts val="1605"/>
              </a:spcBef>
            </a:pPr>
            <a:r>
              <a:rPr sz="1600" spc="-5" dirty="0">
                <a:solidFill>
                  <a:srgbClr val="404040"/>
                </a:solidFill>
                <a:latin typeface="Courier New"/>
                <a:cs typeface="Courier New"/>
              </a:rPr>
              <a:t>→</a:t>
            </a:r>
            <a:endParaRPr sz="1600">
              <a:latin typeface="Courier New"/>
              <a:cs typeface="Courier New"/>
            </a:endParaRPr>
          </a:p>
        </p:txBody>
      </p:sp>
      <p:sp>
        <p:nvSpPr>
          <p:cNvPr id="18" name="object 18"/>
          <p:cNvSpPr/>
          <p:nvPr/>
        </p:nvSpPr>
        <p:spPr>
          <a:xfrm>
            <a:off x="10815828" y="1905254"/>
            <a:ext cx="1071499" cy="243839"/>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6166103" y="2516123"/>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D6E9B8"/>
          </a:solidFill>
        </p:spPr>
        <p:txBody>
          <a:bodyPr wrap="square" lIns="0" tIns="0" rIns="0" bIns="0" rtlCol="0"/>
          <a:lstStyle/>
          <a:p>
            <a:endParaRPr/>
          </a:p>
        </p:txBody>
      </p:sp>
      <p:sp>
        <p:nvSpPr>
          <p:cNvPr id="20" name="object 20"/>
          <p:cNvSpPr/>
          <p:nvPr/>
        </p:nvSpPr>
        <p:spPr>
          <a:xfrm>
            <a:off x="6166103" y="2516123"/>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1" name="object 21"/>
          <p:cNvSpPr/>
          <p:nvPr/>
        </p:nvSpPr>
        <p:spPr>
          <a:xfrm>
            <a:off x="6423659" y="2861767"/>
            <a:ext cx="1001483" cy="244144"/>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626095"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23" name="object 23"/>
          <p:cNvSpPr/>
          <p:nvPr/>
        </p:nvSpPr>
        <p:spPr>
          <a:xfrm>
            <a:off x="7626095"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4" name="object 24"/>
          <p:cNvSpPr/>
          <p:nvPr/>
        </p:nvSpPr>
        <p:spPr>
          <a:xfrm>
            <a:off x="8089138" y="2849879"/>
            <a:ext cx="582929" cy="243839"/>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9093707"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26" name="object 26"/>
          <p:cNvSpPr/>
          <p:nvPr/>
        </p:nvSpPr>
        <p:spPr>
          <a:xfrm>
            <a:off x="9093707"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7" name="object 27"/>
          <p:cNvSpPr/>
          <p:nvPr/>
        </p:nvSpPr>
        <p:spPr>
          <a:xfrm>
            <a:off x="9557257" y="2849879"/>
            <a:ext cx="582929" cy="243839"/>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10553700" y="2503932"/>
            <a:ext cx="1460500" cy="934719"/>
          </a:xfrm>
          <a:custGeom>
            <a:avLst/>
            <a:gdLst/>
            <a:ahLst/>
            <a:cxnLst/>
            <a:rect l="l" t="t" r="r" b="b"/>
            <a:pathLst>
              <a:path w="1460500" h="934720">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29" name="object 29"/>
          <p:cNvSpPr txBox="1"/>
          <p:nvPr/>
        </p:nvSpPr>
        <p:spPr>
          <a:xfrm>
            <a:off x="10553700" y="2503932"/>
            <a:ext cx="1460500" cy="934719"/>
          </a:xfrm>
          <a:prstGeom prst="rect">
            <a:avLst/>
          </a:prstGeom>
          <a:ln w="6096">
            <a:solidFill>
              <a:srgbClr val="8B8B8B"/>
            </a:solidFill>
          </a:ln>
        </p:spPr>
        <p:txBody>
          <a:bodyPr vert="horz" wrap="square" lIns="0" tIns="203835" rIns="0" bIns="0" rtlCol="0">
            <a:spAutoFit/>
          </a:bodyPr>
          <a:lstStyle/>
          <a:p>
            <a:pPr marL="3175" algn="ctr">
              <a:lnSpc>
                <a:spcPct val="100000"/>
              </a:lnSpc>
              <a:spcBef>
                <a:spcPts val="1605"/>
              </a:spcBef>
            </a:pPr>
            <a:r>
              <a:rPr sz="1600" spc="-5" dirty="0">
                <a:solidFill>
                  <a:srgbClr val="404040"/>
                </a:solidFill>
                <a:latin typeface="Courier New"/>
                <a:cs typeface="Courier New"/>
              </a:rPr>
              <a:t>→</a:t>
            </a:r>
            <a:endParaRPr sz="1600">
              <a:latin typeface="Courier New"/>
              <a:cs typeface="Courier New"/>
            </a:endParaRPr>
          </a:p>
        </p:txBody>
      </p:sp>
      <p:sp>
        <p:nvSpPr>
          <p:cNvPr id="30" name="object 30"/>
          <p:cNvSpPr/>
          <p:nvPr/>
        </p:nvSpPr>
        <p:spPr>
          <a:xfrm>
            <a:off x="10815828" y="2971800"/>
            <a:ext cx="1071499" cy="243839"/>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4706111" y="3595115"/>
            <a:ext cx="1390015" cy="934719"/>
          </a:xfrm>
          <a:custGeom>
            <a:avLst/>
            <a:gdLst/>
            <a:ahLst/>
            <a:cxnLst/>
            <a:rect l="l" t="t" r="r" b="b"/>
            <a:pathLst>
              <a:path w="1390014" h="934720">
                <a:moveTo>
                  <a:pt x="0" y="934212"/>
                </a:moveTo>
                <a:lnTo>
                  <a:pt x="1389888" y="934212"/>
                </a:lnTo>
                <a:lnTo>
                  <a:pt x="1389888" y="0"/>
                </a:lnTo>
                <a:lnTo>
                  <a:pt x="0" y="0"/>
                </a:lnTo>
                <a:lnTo>
                  <a:pt x="0" y="934212"/>
                </a:lnTo>
                <a:close/>
              </a:path>
            </a:pathLst>
          </a:custGeom>
          <a:solidFill>
            <a:srgbClr val="D1EDF5"/>
          </a:solidFill>
        </p:spPr>
        <p:txBody>
          <a:bodyPr wrap="square" lIns="0" tIns="0" rIns="0" bIns="0" rtlCol="0"/>
          <a:lstStyle/>
          <a:p>
            <a:endParaRPr/>
          </a:p>
        </p:txBody>
      </p:sp>
      <p:sp>
        <p:nvSpPr>
          <p:cNvPr id="32" name="object 32"/>
          <p:cNvSpPr/>
          <p:nvPr/>
        </p:nvSpPr>
        <p:spPr>
          <a:xfrm>
            <a:off x="4706111" y="3595115"/>
            <a:ext cx="1390015" cy="934719"/>
          </a:xfrm>
          <a:custGeom>
            <a:avLst/>
            <a:gdLst/>
            <a:ahLst/>
            <a:cxnLst/>
            <a:rect l="l" t="t" r="r" b="b"/>
            <a:pathLst>
              <a:path w="1390014" h="934720">
                <a:moveTo>
                  <a:pt x="0" y="934212"/>
                </a:moveTo>
                <a:lnTo>
                  <a:pt x="1389888" y="934212"/>
                </a:lnTo>
                <a:lnTo>
                  <a:pt x="1389888" y="0"/>
                </a:lnTo>
                <a:lnTo>
                  <a:pt x="0" y="0"/>
                </a:lnTo>
                <a:lnTo>
                  <a:pt x="0" y="934212"/>
                </a:lnTo>
                <a:close/>
              </a:path>
            </a:pathLst>
          </a:custGeom>
          <a:ln w="6095">
            <a:solidFill>
              <a:srgbClr val="8B8B8B"/>
            </a:solidFill>
          </a:ln>
        </p:spPr>
        <p:txBody>
          <a:bodyPr wrap="square" lIns="0" tIns="0" rIns="0" bIns="0" rtlCol="0"/>
          <a:lstStyle/>
          <a:p>
            <a:endParaRPr/>
          </a:p>
        </p:txBody>
      </p:sp>
      <p:sp>
        <p:nvSpPr>
          <p:cNvPr id="33" name="object 33"/>
          <p:cNvSpPr/>
          <p:nvPr/>
        </p:nvSpPr>
        <p:spPr>
          <a:xfrm>
            <a:off x="5176392" y="3941064"/>
            <a:ext cx="563879" cy="243839"/>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6160008" y="3595115"/>
            <a:ext cx="1388745" cy="934719"/>
          </a:xfrm>
          <a:custGeom>
            <a:avLst/>
            <a:gdLst/>
            <a:ahLst/>
            <a:cxnLst/>
            <a:rect l="l" t="t" r="r" b="b"/>
            <a:pathLst>
              <a:path w="1388745" h="934720">
                <a:moveTo>
                  <a:pt x="0" y="934212"/>
                </a:moveTo>
                <a:lnTo>
                  <a:pt x="1388364" y="934212"/>
                </a:lnTo>
                <a:lnTo>
                  <a:pt x="1388364" y="0"/>
                </a:lnTo>
                <a:lnTo>
                  <a:pt x="0" y="0"/>
                </a:lnTo>
                <a:lnTo>
                  <a:pt x="0" y="934212"/>
                </a:lnTo>
                <a:close/>
              </a:path>
            </a:pathLst>
          </a:custGeom>
          <a:solidFill>
            <a:srgbClr val="D6E9B8"/>
          </a:solidFill>
        </p:spPr>
        <p:txBody>
          <a:bodyPr wrap="square" lIns="0" tIns="0" rIns="0" bIns="0" rtlCol="0"/>
          <a:lstStyle/>
          <a:p>
            <a:endParaRPr/>
          </a:p>
        </p:txBody>
      </p:sp>
      <p:sp>
        <p:nvSpPr>
          <p:cNvPr id="35" name="object 35"/>
          <p:cNvSpPr/>
          <p:nvPr/>
        </p:nvSpPr>
        <p:spPr>
          <a:xfrm>
            <a:off x="6160008" y="3595115"/>
            <a:ext cx="1388745" cy="934719"/>
          </a:xfrm>
          <a:custGeom>
            <a:avLst/>
            <a:gdLst/>
            <a:ahLst/>
            <a:cxnLst/>
            <a:rect l="l" t="t" r="r" b="b"/>
            <a:pathLst>
              <a:path w="1388745" h="934720">
                <a:moveTo>
                  <a:pt x="0" y="934212"/>
                </a:moveTo>
                <a:lnTo>
                  <a:pt x="1388364" y="934212"/>
                </a:lnTo>
                <a:lnTo>
                  <a:pt x="1388364" y="0"/>
                </a:lnTo>
                <a:lnTo>
                  <a:pt x="0" y="0"/>
                </a:lnTo>
                <a:lnTo>
                  <a:pt x="0" y="934212"/>
                </a:lnTo>
                <a:close/>
              </a:path>
            </a:pathLst>
          </a:custGeom>
          <a:ln w="6096">
            <a:solidFill>
              <a:srgbClr val="8B8B8B"/>
            </a:solidFill>
          </a:ln>
        </p:spPr>
        <p:txBody>
          <a:bodyPr wrap="square" lIns="0" tIns="0" rIns="0" bIns="0" rtlCol="0"/>
          <a:lstStyle/>
          <a:p>
            <a:endParaRPr/>
          </a:p>
        </p:txBody>
      </p:sp>
      <p:sp>
        <p:nvSpPr>
          <p:cNvPr id="36" name="object 36"/>
          <p:cNvSpPr/>
          <p:nvPr/>
        </p:nvSpPr>
        <p:spPr>
          <a:xfrm>
            <a:off x="6416040" y="3941064"/>
            <a:ext cx="1001839" cy="243839"/>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7618476" y="3595115"/>
            <a:ext cx="1390015" cy="934719"/>
          </a:xfrm>
          <a:custGeom>
            <a:avLst/>
            <a:gdLst/>
            <a:ahLst/>
            <a:cxnLst/>
            <a:rect l="l" t="t" r="r" b="b"/>
            <a:pathLst>
              <a:path w="1390015" h="934720">
                <a:moveTo>
                  <a:pt x="0" y="934212"/>
                </a:moveTo>
                <a:lnTo>
                  <a:pt x="1389887" y="934212"/>
                </a:lnTo>
                <a:lnTo>
                  <a:pt x="1389887" y="0"/>
                </a:lnTo>
                <a:lnTo>
                  <a:pt x="0" y="0"/>
                </a:lnTo>
                <a:lnTo>
                  <a:pt x="0" y="934212"/>
                </a:lnTo>
                <a:close/>
              </a:path>
            </a:pathLst>
          </a:custGeom>
          <a:solidFill>
            <a:srgbClr val="FFFBC8"/>
          </a:solidFill>
        </p:spPr>
        <p:txBody>
          <a:bodyPr wrap="square" lIns="0" tIns="0" rIns="0" bIns="0" rtlCol="0"/>
          <a:lstStyle/>
          <a:p>
            <a:endParaRPr/>
          </a:p>
        </p:txBody>
      </p:sp>
      <p:sp>
        <p:nvSpPr>
          <p:cNvPr id="38" name="object 38"/>
          <p:cNvSpPr/>
          <p:nvPr/>
        </p:nvSpPr>
        <p:spPr>
          <a:xfrm>
            <a:off x="7618476" y="3595115"/>
            <a:ext cx="1390015" cy="934719"/>
          </a:xfrm>
          <a:custGeom>
            <a:avLst/>
            <a:gdLst/>
            <a:ahLst/>
            <a:cxnLst/>
            <a:rect l="l" t="t" r="r" b="b"/>
            <a:pathLst>
              <a:path w="1390015" h="934720">
                <a:moveTo>
                  <a:pt x="0" y="934212"/>
                </a:moveTo>
                <a:lnTo>
                  <a:pt x="1389887" y="934212"/>
                </a:lnTo>
                <a:lnTo>
                  <a:pt x="1389887" y="0"/>
                </a:lnTo>
                <a:lnTo>
                  <a:pt x="0" y="0"/>
                </a:lnTo>
                <a:lnTo>
                  <a:pt x="0" y="934212"/>
                </a:lnTo>
                <a:close/>
              </a:path>
            </a:pathLst>
          </a:custGeom>
          <a:ln w="6096">
            <a:solidFill>
              <a:srgbClr val="8B8B8B"/>
            </a:solidFill>
          </a:ln>
        </p:spPr>
        <p:txBody>
          <a:bodyPr wrap="square" lIns="0" tIns="0" rIns="0" bIns="0" rtlCol="0"/>
          <a:lstStyle/>
          <a:p>
            <a:endParaRPr/>
          </a:p>
        </p:txBody>
      </p:sp>
      <p:sp>
        <p:nvSpPr>
          <p:cNvPr id="39" name="object 39"/>
          <p:cNvSpPr/>
          <p:nvPr/>
        </p:nvSpPr>
        <p:spPr>
          <a:xfrm>
            <a:off x="8081771" y="3941064"/>
            <a:ext cx="582929" cy="243839"/>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9087611" y="3595115"/>
            <a:ext cx="1388745" cy="934719"/>
          </a:xfrm>
          <a:custGeom>
            <a:avLst/>
            <a:gdLst/>
            <a:ahLst/>
            <a:cxnLst/>
            <a:rect l="l" t="t" r="r" b="b"/>
            <a:pathLst>
              <a:path w="1388745" h="934720">
                <a:moveTo>
                  <a:pt x="0" y="934212"/>
                </a:moveTo>
                <a:lnTo>
                  <a:pt x="1388363" y="934212"/>
                </a:lnTo>
                <a:lnTo>
                  <a:pt x="1388363" y="0"/>
                </a:lnTo>
                <a:lnTo>
                  <a:pt x="0" y="0"/>
                </a:lnTo>
                <a:lnTo>
                  <a:pt x="0" y="934212"/>
                </a:lnTo>
                <a:close/>
              </a:path>
            </a:pathLst>
          </a:custGeom>
          <a:solidFill>
            <a:srgbClr val="FFFBC8"/>
          </a:solidFill>
        </p:spPr>
        <p:txBody>
          <a:bodyPr wrap="square" lIns="0" tIns="0" rIns="0" bIns="0" rtlCol="0"/>
          <a:lstStyle/>
          <a:p>
            <a:endParaRPr/>
          </a:p>
        </p:txBody>
      </p:sp>
      <p:sp>
        <p:nvSpPr>
          <p:cNvPr id="41" name="object 41"/>
          <p:cNvSpPr/>
          <p:nvPr/>
        </p:nvSpPr>
        <p:spPr>
          <a:xfrm>
            <a:off x="9087611" y="3595115"/>
            <a:ext cx="1388745" cy="934719"/>
          </a:xfrm>
          <a:custGeom>
            <a:avLst/>
            <a:gdLst/>
            <a:ahLst/>
            <a:cxnLst/>
            <a:rect l="l" t="t" r="r" b="b"/>
            <a:pathLst>
              <a:path w="1388745" h="934720">
                <a:moveTo>
                  <a:pt x="0" y="934212"/>
                </a:moveTo>
                <a:lnTo>
                  <a:pt x="1388363" y="934212"/>
                </a:lnTo>
                <a:lnTo>
                  <a:pt x="1388363" y="0"/>
                </a:lnTo>
                <a:lnTo>
                  <a:pt x="0" y="0"/>
                </a:lnTo>
                <a:lnTo>
                  <a:pt x="0" y="934212"/>
                </a:lnTo>
                <a:close/>
              </a:path>
            </a:pathLst>
          </a:custGeom>
          <a:ln w="6096">
            <a:solidFill>
              <a:srgbClr val="8B8B8B"/>
            </a:solidFill>
          </a:ln>
        </p:spPr>
        <p:txBody>
          <a:bodyPr wrap="square" lIns="0" tIns="0" rIns="0" bIns="0" rtlCol="0"/>
          <a:lstStyle/>
          <a:p>
            <a:endParaRPr/>
          </a:p>
        </p:txBody>
      </p:sp>
      <p:sp>
        <p:nvSpPr>
          <p:cNvPr id="42" name="object 42"/>
          <p:cNvSpPr/>
          <p:nvPr/>
        </p:nvSpPr>
        <p:spPr>
          <a:xfrm>
            <a:off x="9549638" y="3941064"/>
            <a:ext cx="583310" cy="243839"/>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546080" y="3595115"/>
            <a:ext cx="1460500" cy="934719"/>
          </a:xfrm>
          <a:custGeom>
            <a:avLst/>
            <a:gdLst/>
            <a:ahLst/>
            <a:cxnLst/>
            <a:rect l="l" t="t" r="r" b="b"/>
            <a:pathLst>
              <a:path w="1460500" h="934720">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44" name="object 44"/>
          <p:cNvSpPr txBox="1"/>
          <p:nvPr/>
        </p:nvSpPr>
        <p:spPr>
          <a:xfrm>
            <a:off x="10546080" y="3595115"/>
            <a:ext cx="1460500" cy="934719"/>
          </a:xfrm>
          <a:prstGeom prst="rect">
            <a:avLst/>
          </a:prstGeom>
          <a:ln w="6096">
            <a:solidFill>
              <a:srgbClr val="8B8B8B"/>
            </a:solidFill>
          </a:ln>
        </p:spPr>
        <p:txBody>
          <a:bodyPr vert="horz" wrap="square" lIns="0" tIns="203200" rIns="0" bIns="0" rtlCol="0">
            <a:spAutoFit/>
          </a:bodyPr>
          <a:lstStyle/>
          <a:p>
            <a:pPr marL="3175" algn="ctr">
              <a:lnSpc>
                <a:spcPct val="100000"/>
              </a:lnSpc>
              <a:spcBef>
                <a:spcPts val="1600"/>
              </a:spcBef>
            </a:pPr>
            <a:r>
              <a:rPr sz="1600" spc="-5" dirty="0">
                <a:solidFill>
                  <a:srgbClr val="404040"/>
                </a:solidFill>
                <a:latin typeface="Courier New"/>
                <a:cs typeface="Courier New"/>
              </a:rPr>
              <a:t>→</a:t>
            </a:r>
            <a:endParaRPr sz="1600">
              <a:latin typeface="Courier New"/>
              <a:cs typeface="Courier New"/>
            </a:endParaRPr>
          </a:p>
        </p:txBody>
      </p:sp>
      <p:sp>
        <p:nvSpPr>
          <p:cNvPr id="45" name="object 45"/>
          <p:cNvSpPr/>
          <p:nvPr/>
        </p:nvSpPr>
        <p:spPr>
          <a:xfrm>
            <a:off x="10808461" y="4062679"/>
            <a:ext cx="1071156" cy="24414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4009" y="549859"/>
            <a:ext cx="4070858"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117591" y="1382267"/>
            <a:ext cx="1598930" cy="1325880"/>
          </a:xfrm>
          <a:custGeom>
            <a:avLst/>
            <a:gdLst/>
            <a:ahLst/>
            <a:cxnLst/>
            <a:rect l="l" t="t" r="r" b="b"/>
            <a:pathLst>
              <a:path w="1598929" h="1325880">
                <a:moveTo>
                  <a:pt x="0" y="1325879"/>
                </a:moveTo>
                <a:lnTo>
                  <a:pt x="1598675" y="1325879"/>
                </a:lnTo>
                <a:lnTo>
                  <a:pt x="1598675" y="0"/>
                </a:lnTo>
                <a:lnTo>
                  <a:pt x="0" y="0"/>
                </a:lnTo>
                <a:lnTo>
                  <a:pt x="0" y="1325879"/>
                </a:lnTo>
                <a:close/>
              </a:path>
            </a:pathLst>
          </a:custGeom>
          <a:solidFill>
            <a:srgbClr val="FFFBC8"/>
          </a:solidFill>
        </p:spPr>
        <p:txBody>
          <a:bodyPr wrap="square" lIns="0" tIns="0" rIns="0" bIns="0" rtlCol="0"/>
          <a:lstStyle/>
          <a:p>
            <a:endParaRPr/>
          </a:p>
        </p:txBody>
      </p:sp>
      <p:sp>
        <p:nvSpPr>
          <p:cNvPr id="4" name="object 4"/>
          <p:cNvSpPr/>
          <p:nvPr/>
        </p:nvSpPr>
        <p:spPr>
          <a:xfrm>
            <a:off x="5117591" y="1382267"/>
            <a:ext cx="1598930" cy="1325880"/>
          </a:xfrm>
          <a:custGeom>
            <a:avLst/>
            <a:gdLst/>
            <a:ahLst/>
            <a:cxnLst/>
            <a:rect l="l" t="t" r="r" b="b"/>
            <a:pathLst>
              <a:path w="1598929" h="1325880">
                <a:moveTo>
                  <a:pt x="0" y="1325879"/>
                </a:moveTo>
                <a:lnTo>
                  <a:pt x="1598675" y="1325879"/>
                </a:lnTo>
                <a:lnTo>
                  <a:pt x="1598675" y="0"/>
                </a:lnTo>
                <a:lnTo>
                  <a:pt x="0" y="0"/>
                </a:lnTo>
                <a:lnTo>
                  <a:pt x="0" y="1325879"/>
                </a:lnTo>
                <a:close/>
              </a:path>
            </a:pathLst>
          </a:custGeom>
          <a:ln w="6095">
            <a:solidFill>
              <a:srgbClr val="8B8B8B"/>
            </a:solidFill>
          </a:ln>
        </p:spPr>
        <p:txBody>
          <a:bodyPr wrap="square" lIns="0" tIns="0" rIns="0" bIns="0" rtlCol="0"/>
          <a:lstStyle/>
          <a:p>
            <a:endParaRPr/>
          </a:p>
        </p:txBody>
      </p:sp>
      <p:sp>
        <p:nvSpPr>
          <p:cNvPr id="5" name="object 5"/>
          <p:cNvSpPr/>
          <p:nvPr/>
        </p:nvSpPr>
        <p:spPr>
          <a:xfrm>
            <a:off x="5479669" y="1496822"/>
            <a:ext cx="1059561" cy="2743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619877" y="1771142"/>
            <a:ext cx="771651" cy="27432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533009" y="2045461"/>
            <a:ext cx="942975" cy="27432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662548" y="2319782"/>
            <a:ext cx="636270" cy="27432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6879335"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solidFill>
            <a:srgbClr val="FFFBC8"/>
          </a:solidFill>
        </p:spPr>
        <p:txBody>
          <a:bodyPr wrap="square" lIns="0" tIns="0" rIns="0" bIns="0" rtlCol="0"/>
          <a:lstStyle/>
          <a:p>
            <a:endParaRPr/>
          </a:p>
        </p:txBody>
      </p:sp>
      <p:sp>
        <p:nvSpPr>
          <p:cNvPr id="10" name="object 10"/>
          <p:cNvSpPr/>
          <p:nvPr/>
        </p:nvSpPr>
        <p:spPr>
          <a:xfrm>
            <a:off x="6879335"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ln w="6095">
            <a:solidFill>
              <a:srgbClr val="8B8B8B"/>
            </a:solidFill>
          </a:ln>
        </p:spPr>
        <p:txBody>
          <a:bodyPr wrap="square" lIns="0" tIns="0" rIns="0" bIns="0" rtlCol="0"/>
          <a:lstStyle/>
          <a:p>
            <a:endParaRPr/>
          </a:p>
        </p:txBody>
      </p:sp>
      <p:sp>
        <p:nvSpPr>
          <p:cNvPr id="11" name="object 11"/>
          <p:cNvSpPr/>
          <p:nvPr/>
        </p:nvSpPr>
        <p:spPr>
          <a:xfrm>
            <a:off x="7241413" y="1485011"/>
            <a:ext cx="1059561" cy="54864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259701" y="2033651"/>
            <a:ext cx="1038059" cy="274320"/>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085965" y="2307970"/>
            <a:ext cx="1317371" cy="27432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641080"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solidFill>
            <a:srgbClr val="FFFBC8"/>
          </a:solidFill>
        </p:spPr>
        <p:txBody>
          <a:bodyPr wrap="square" lIns="0" tIns="0" rIns="0" bIns="0" rtlCol="0"/>
          <a:lstStyle/>
          <a:p>
            <a:endParaRPr/>
          </a:p>
        </p:txBody>
      </p:sp>
      <p:sp>
        <p:nvSpPr>
          <p:cNvPr id="15" name="object 15"/>
          <p:cNvSpPr/>
          <p:nvPr/>
        </p:nvSpPr>
        <p:spPr>
          <a:xfrm>
            <a:off x="8641080"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ln w="6095">
            <a:solidFill>
              <a:srgbClr val="8B8B8B"/>
            </a:solidFill>
          </a:ln>
        </p:spPr>
        <p:txBody>
          <a:bodyPr wrap="square" lIns="0" tIns="0" rIns="0" bIns="0" rtlCol="0"/>
          <a:lstStyle/>
          <a:p>
            <a:endParaRPr/>
          </a:p>
        </p:txBody>
      </p:sp>
      <p:sp>
        <p:nvSpPr>
          <p:cNvPr id="16" name="object 16"/>
          <p:cNvSpPr/>
          <p:nvPr/>
        </p:nvSpPr>
        <p:spPr>
          <a:xfrm>
            <a:off x="8880093" y="1485011"/>
            <a:ext cx="1305941" cy="27432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8992869" y="1759330"/>
            <a:ext cx="1081849" cy="27432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9021826" y="2033651"/>
            <a:ext cx="1038059" cy="27432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8904478" y="2307970"/>
            <a:ext cx="1205293" cy="27432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0402823" y="1367027"/>
            <a:ext cx="1598930" cy="1325880"/>
          </a:xfrm>
          <a:custGeom>
            <a:avLst/>
            <a:gdLst/>
            <a:ahLst/>
            <a:cxnLst/>
            <a:rect l="l" t="t" r="r" b="b"/>
            <a:pathLst>
              <a:path w="1598929" h="1325880">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21" name="object 21"/>
          <p:cNvSpPr txBox="1"/>
          <p:nvPr/>
        </p:nvSpPr>
        <p:spPr>
          <a:xfrm>
            <a:off x="10402823" y="1367027"/>
            <a:ext cx="1598930" cy="1325880"/>
          </a:xfrm>
          <a:prstGeom prst="rect">
            <a:avLst/>
          </a:prstGeom>
          <a:ln w="6096">
            <a:solidFill>
              <a:srgbClr val="8B8B8B"/>
            </a:solidFill>
          </a:ln>
        </p:spPr>
        <p:txBody>
          <a:bodyPr vert="horz" wrap="square" lIns="0" tIns="60960" rIns="0" bIns="0" rtlCol="0">
            <a:spAutoFit/>
          </a:bodyPr>
          <a:lstStyle/>
          <a:p>
            <a:pPr marL="414020">
              <a:lnSpc>
                <a:spcPct val="100000"/>
              </a:lnSpc>
              <a:spcBef>
                <a:spcPts val="480"/>
              </a:spcBef>
            </a:pPr>
            <a:r>
              <a:rPr sz="3600" dirty="0">
                <a:solidFill>
                  <a:srgbClr val="404040"/>
                </a:solidFill>
                <a:latin typeface="Courier New"/>
                <a:cs typeface="Courier New"/>
              </a:rPr>
              <a:t>→</a:t>
            </a:r>
            <a:endParaRPr sz="3600">
              <a:latin typeface="Courier New"/>
              <a:cs typeface="Courier New"/>
            </a:endParaRPr>
          </a:p>
        </p:txBody>
      </p:sp>
      <p:sp>
        <p:nvSpPr>
          <p:cNvPr id="22" name="object 22"/>
          <p:cNvSpPr/>
          <p:nvPr/>
        </p:nvSpPr>
        <p:spPr>
          <a:xfrm>
            <a:off x="11159997" y="1665985"/>
            <a:ext cx="615315" cy="27432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10666221" y="2030222"/>
            <a:ext cx="1266609" cy="27432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10852150" y="2304542"/>
            <a:ext cx="799452" cy="27432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251459" y="1367027"/>
            <a:ext cx="2407920" cy="1365885"/>
          </a:xfrm>
          <a:custGeom>
            <a:avLst/>
            <a:gdLst/>
            <a:ahLst/>
            <a:cxnLst/>
            <a:rect l="l" t="t" r="r" b="b"/>
            <a:pathLst>
              <a:path w="2407920" h="1365885">
                <a:moveTo>
                  <a:pt x="0" y="1365503"/>
                </a:moveTo>
                <a:lnTo>
                  <a:pt x="2407920" y="1365503"/>
                </a:lnTo>
                <a:lnTo>
                  <a:pt x="2407920" y="0"/>
                </a:lnTo>
                <a:lnTo>
                  <a:pt x="0" y="0"/>
                </a:lnTo>
                <a:lnTo>
                  <a:pt x="0" y="1365503"/>
                </a:lnTo>
                <a:close/>
              </a:path>
            </a:pathLst>
          </a:custGeom>
          <a:solidFill>
            <a:srgbClr val="D1EDF5"/>
          </a:solidFill>
        </p:spPr>
        <p:txBody>
          <a:bodyPr wrap="square" lIns="0" tIns="0" rIns="0" bIns="0" rtlCol="0"/>
          <a:lstStyle/>
          <a:p>
            <a:endParaRPr/>
          </a:p>
        </p:txBody>
      </p:sp>
      <p:sp>
        <p:nvSpPr>
          <p:cNvPr id="26" name="object 26"/>
          <p:cNvSpPr/>
          <p:nvPr/>
        </p:nvSpPr>
        <p:spPr>
          <a:xfrm>
            <a:off x="251459" y="1367027"/>
            <a:ext cx="2407920" cy="1365885"/>
          </a:xfrm>
          <a:custGeom>
            <a:avLst/>
            <a:gdLst/>
            <a:ahLst/>
            <a:cxnLst/>
            <a:rect l="l" t="t" r="r" b="b"/>
            <a:pathLst>
              <a:path w="2407920" h="1365885">
                <a:moveTo>
                  <a:pt x="0" y="1365503"/>
                </a:moveTo>
                <a:lnTo>
                  <a:pt x="2407920" y="1365503"/>
                </a:lnTo>
                <a:lnTo>
                  <a:pt x="2407920" y="0"/>
                </a:lnTo>
                <a:lnTo>
                  <a:pt x="0" y="0"/>
                </a:lnTo>
                <a:lnTo>
                  <a:pt x="0" y="1365503"/>
                </a:lnTo>
                <a:close/>
              </a:path>
            </a:pathLst>
          </a:custGeom>
          <a:ln w="6095">
            <a:solidFill>
              <a:srgbClr val="8B8B8B"/>
            </a:solidFill>
          </a:ln>
        </p:spPr>
        <p:txBody>
          <a:bodyPr wrap="square" lIns="0" tIns="0" rIns="0" bIns="0" rtlCol="0"/>
          <a:lstStyle/>
          <a:p>
            <a:endParaRPr/>
          </a:p>
        </p:txBody>
      </p:sp>
      <p:sp>
        <p:nvSpPr>
          <p:cNvPr id="27" name="object 27"/>
          <p:cNvSpPr/>
          <p:nvPr/>
        </p:nvSpPr>
        <p:spPr>
          <a:xfrm>
            <a:off x="465429" y="1501139"/>
            <a:ext cx="2176653" cy="274320"/>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602589" y="1775460"/>
            <a:ext cx="1892554" cy="274320"/>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454761" y="2049779"/>
            <a:ext cx="2186559" cy="274320"/>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876909" y="2323795"/>
            <a:ext cx="1348105" cy="274624"/>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2845307" y="1388363"/>
            <a:ext cx="2109470" cy="1323340"/>
          </a:xfrm>
          <a:custGeom>
            <a:avLst/>
            <a:gdLst/>
            <a:ahLst/>
            <a:cxnLst/>
            <a:rect l="l" t="t" r="r" b="b"/>
            <a:pathLst>
              <a:path w="2109470" h="1323339">
                <a:moveTo>
                  <a:pt x="0" y="1322831"/>
                </a:moveTo>
                <a:lnTo>
                  <a:pt x="2109216" y="1322831"/>
                </a:lnTo>
                <a:lnTo>
                  <a:pt x="2109216" y="0"/>
                </a:lnTo>
                <a:lnTo>
                  <a:pt x="0" y="0"/>
                </a:lnTo>
                <a:lnTo>
                  <a:pt x="0" y="1322831"/>
                </a:lnTo>
                <a:close/>
              </a:path>
            </a:pathLst>
          </a:custGeom>
          <a:solidFill>
            <a:srgbClr val="D6E9B8"/>
          </a:solidFill>
        </p:spPr>
        <p:txBody>
          <a:bodyPr wrap="square" lIns="0" tIns="0" rIns="0" bIns="0" rtlCol="0"/>
          <a:lstStyle/>
          <a:p>
            <a:endParaRPr/>
          </a:p>
        </p:txBody>
      </p:sp>
      <p:sp>
        <p:nvSpPr>
          <p:cNvPr id="32" name="object 32"/>
          <p:cNvSpPr/>
          <p:nvPr/>
        </p:nvSpPr>
        <p:spPr>
          <a:xfrm>
            <a:off x="2845307" y="1388363"/>
            <a:ext cx="2109470" cy="1323340"/>
          </a:xfrm>
          <a:custGeom>
            <a:avLst/>
            <a:gdLst/>
            <a:ahLst/>
            <a:cxnLst/>
            <a:rect l="l" t="t" r="r" b="b"/>
            <a:pathLst>
              <a:path w="2109470" h="1323339">
                <a:moveTo>
                  <a:pt x="0" y="1322831"/>
                </a:moveTo>
                <a:lnTo>
                  <a:pt x="2109216" y="1322831"/>
                </a:lnTo>
                <a:lnTo>
                  <a:pt x="2109216" y="0"/>
                </a:lnTo>
                <a:lnTo>
                  <a:pt x="0" y="0"/>
                </a:lnTo>
                <a:lnTo>
                  <a:pt x="0" y="1322831"/>
                </a:lnTo>
                <a:close/>
              </a:path>
            </a:pathLst>
          </a:custGeom>
          <a:ln w="6096">
            <a:solidFill>
              <a:srgbClr val="8B8B8B"/>
            </a:solidFill>
          </a:ln>
        </p:spPr>
        <p:txBody>
          <a:bodyPr wrap="square" lIns="0" tIns="0" rIns="0" bIns="0" rtlCol="0"/>
          <a:lstStyle/>
          <a:p>
            <a:endParaRPr/>
          </a:p>
        </p:txBody>
      </p:sp>
      <p:sp>
        <p:nvSpPr>
          <p:cNvPr id="33" name="object 33"/>
          <p:cNvSpPr/>
          <p:nvPr/>
        </p:nvSpPr>
        <p:spPr>
          <a:xfrm>
            <a:off x="3050794" y="1638300"/>
            <a:ext cx="1889506" cy="27432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3078226" y="1912620"/>
            <a:ext cx="1825878" cy="27432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3104133" y="2186889"/>
            <a:ext cx="1713738" cy="274624"/>
          </a:xfrm>
          <a:prstGeom prst="rect">
            <a:avLst/>
          </a:prstGeom>
          <a:blipFill>
            <a:blip r:embed="rId23" cstate="print"/>
            <a:stretch>
              <a:fillRect/>
            </a:stretch>
          </a:blipFill>
        </p:spPr>
        <p:txBody>
          <a:bodyPr wrap="square" lIns="0" tIns="0" rIns="0" bIns="0" rtlCol="0"/>
          <a:lstStyle/>
          <a:p>
            <a:endParaRPr/>
          </a:p>
        </p:txBody>
      </p:sp>
      <p:sp>
        <p:nvSpPr>
          <p:cNvPr id="36" name="object 36"/>
          <p:cNvSpPr/>
          <p:nvPr/>
        </p:nvSpPr>
        <p:spPr>
          <a:xfrm>
            <a:off x="6835140" y="2926079"/>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solidFill>
            <a:srgbClr val="FFFBC8"/>
          </a:solidFill>
        </p:spPr>
        <p:txBody>
          <a:bodyPr wrap="square" lIns="0" tIns="0" rIns="0" bIns="0" rtlCol="0"/>
          <a:lstStyle/>
          <a:p>
            <a:endParaRPr/>
          </a:p>
        </p:txBody>
      </p:sp>
      <p:sp>
        <p:nvSpPr>
          <p:cNvPr id="37" name="object 37"/>
          <p:cNvSpPr/>
          <p:nvPr/>
        </p:nvSpPr>
        <p:spPr>
          <a:xfrm>
            <a:off x="6835140" y="2926079"/>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ln w="6096">
            <a:solidFill>
              <a:srgbClr val="8B8B8B"/>
            </a:solidFill>
          </a:ln>
        </p:spPr>
        <p:txBody>
          <a:bodyPr wrap="square" lIns="0" tIns="0" rIns="0" bIns="0" rtlCol="0"/>
          <a:lstStyle/>
          <a:p>
            <a:endParaRPr/>
          </a:p>
        </p:txBody>
      </p:sp>
      <p:sp>
        <p:nvSpPr>
          <p:cNvPr id="38" name="object 38"/>
          <p:cNvSpPr/>
          <p:nvPr/>
        </p:nvSpPr>
        <p:spPr>
          <a:xfrm>
            <a:off x="7174738" y="3177794"/>
            <a:ext cx="1110996" cy="274320"/>
          </a:xfrm>
          <a:prstGeom prst="rect">
            <a:avLst/>
          </a:prstGeom>
          <a:blipFill>
            <a:blip r:embed="rId24" cstate="print"/>
            <a:stretch>
              <a:fillRect/>
            </a:stretch>
          </a:blipFill>
        </p:spPr>
        <p:txBody>
          <a:bodyPr wrap="square" lIns="0" tIns="0" rIns="0" bIns="0" rtlCol="0"/>
          <a:lstStyle/>
          <a:p>
            <a:endParaRPr/>
          </a:p>
        </p:txBody>
      </p:sp>
      <p:sp>
        <p:nvSpPr>
          <p:cNvPr id="39" name="object 39"/>
          <p:cNvSpPr/>
          <p:nvPr/>
        </p:nvSpPr>
        <p:spPr>
          <a:xfrm>
            <a:off x="7023861" y="3452114"/>
            <a:ext cx="1408176" cy="274319"/>
          </a:xfrm>
          <a:prstGeom prst="rect">
            <a:avLst/>
          </a:prstGeom>
          <a:blipFill>
            <a:blip r:embed="rId25" cstate="print"/>
            <a:stretch>
              <a:fillRect/>
            </a:stretch>
          </a:blipFill>
        </p:spPr>
        <p:txBody>
          <a:bodyPr wrap="square" lIns="0" tIns="0" rIns="0" bIns="0" rtlCol="0"/>
          <a:lstStyle/>
          <a:p>
            <a:endParaRPr/>
          </a:p>
        </p:txBody>
      </p:sp>
      <p:sp>
        <p:nvSpPr>
          <p:cNvPr id="40" name="object 40"/>
          <p:cNvSpPr/>
          <p:nvPr/>
        </p:nvSpPr>
        <p:spPr>
          <a:xfrm>
            <a:off x="7042150" y="3726434"/>
            <a:ext cx="1317371" cy="274319"/>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8596883" y="2923032"/>
            <a:ext cx="1598930" cy="1323340"/>
          </a:xfrm>
          <a:custGeom>
            <a:avLst/>
            <a:gdLst/>
            <a:ahLst/>
            <a:cxnLst/>
            <a:rect l="l" t="t" r="r" b="b"/>
            <a:pathLst>
              <a:path w="1598929" h="1323339">
                <a:moveTo>
                  <a:pt x="0" y="1322832"/>
                </a:moveTo>
                <a:lnTo>
                  <a:pt x="1598676" y="1322832"/>
                </a:lnTo>
                <a:lnTo>
                  <a:pt x="1598676" y="0"/>
                </a:lnTo>
                <a:lnTo>
                  <a:pt x="0" y="0"/>
                </a:lnTo>
                <a:lnTo>
                  <a:pt x="0" y="1322832"/>
                </a:lnTo>
                <a:close/>
              </a:path>
            </a:pathLst>
          </a:custGeom>
          <a:solidFill>
            <a:srgbClr val="FFFBC8"/>
          </a:solidFill>
        </p:spPr>
        <p:txBody>
          <a:bodyPr wrap="square" lIns="0" tIns="0" rIns="0" bIns="0" rtlCol="0"/>
          <a:lstStyle/>
          <a:p>
            <a:endParaRPr/>
          </a:p>
        </p:txBody>
      </p:sp>
      <p:sp>
        <p:nvSpPr>
          <p:cNvPr id="42" name="object 42"/>
          <p:cNvSpPr/>
          <p:nvPr/>
        </p:nvSpPr>
        <p:spPr>
          <a:xfrm>
            <a:off x="8596883" y="2923032"/>
            <a:ext cx="1598930" cy="1323340"/>
          </a:xfrm>
          <a:custGeom>
            <a:avLst/>
            <a:gdLst/>
            <a:ahLst/>
            <a:cxnLst/>
            <a:rect l="l" t="t" r="r" b="b"/>
            <a:pathLst>
              <a:path w="1598929" h="1323339">
                <a:moveTo>
                  <a:pt x="0" y="1322832"/>
                </a:moveTo>
                <a:lnTo>
                  <a:pt x="1598676" y="1322832"/>
                </a:lnTo>
                <a:lnTo>
                  <a:pt x="1598676" y="0"/>
                </a:lnTo>
                <a:lnTo>
                  <a:pt x="0" y="0"/>
                </a:lnTo>
                <a:lnTo>
                  <a:pt x="0" y="1322832"/>
                </a:lnTo>
                <a:close/>
              </a:path>
            </a:pathLst>
          </a:custGeom>
          <a:ln w="6096">
            <a:solidFill>
              <a:srgbClr val="8B8B8B"/>
            </a:solidFill>
          </a:ln>
        </p:spPr>
        <p:txBody>
          <a:bodyPr wrap="square" lIns="0" tIns="0" rIns="0" bIns="0" rtlCol="0"/>
          <a:lstStyle/>
          <a:p>
            <a:endParaRPr/>
          </a:p>
        </p:txBody>
      </p:sp>
      <p:sp>
        <p:nvSpPr>
          <p:cNvPr id="43" name="object 43"/>
          <p:cNvSpPr/>
          <p:nvPr/>
        </p:nvSpPr>
        <p:spPr>
          <a:xfrm>
            <a:off x="8835897" y="3036442"/>
            <a:ext cx="1306195" cy="274320"/>
          </a:xfrm>
          <a:prstGeom prst="rect">
            <a:avLst/>
          </a:prstGeom>
          <a:blipFill>
            <a:blip r:embed="rId26" cstate="print"/>
            <a:stretch>
              <a:fillRect/>
            </a:stretch>
          </a:blipFill>
        </p:spPr>
        <p:txBody>
          <a:bodyPr wrap="square" lIns="0" tIns="0" rIns="0" bIns="0" rtlCol="0"/>
          <a:lstStyle/>
          <a:p>
            <a:endParaRPr/>
          </a:p>
        </p:txBody>
      </p:sp>
      <p:sp>
        <p:nvSpPr>
          <p:cNvPr id="44" name="object 44"/>
          <p:cNvSpPr/>
          <p:nvPr/>
        </p:nvSpPr>
        <p:spPr>
          <a:xfrm>
            <a:off x="8989821" y="3310763"/>
            <a:ext cx="977392" cy="274320"/>
          </a:xfrm>
          <a:prstGeom prst="rect">
            <a:avLst/>
          </a:prstGeom>
          <a:blipFill>
            <a:blip r:embed="rId27" cstate="print"/>
            <a:stretch>
              <a:fillRect/>
            </a:stretch>
          </a:blipFill>
        </p:spPr>
        <p:txBody>
          <a:bodyPr wrap="square" lIns="0" tIns="0" rIns="0" bIns="0" rtlCol="0"/>
          <a:lstStyle/>
          <a:p>
            <a:endParaRPr/>
          </a:p>
        </p:txBody>
      </p:sp>
      <p:sp>
        <p:nvSpPr>
          <p:cNvPr id="45" name="object 45"/>
          <p:cNvSpPr/>
          <p:nvPr/>
        </p:nvSpPr>
        <p:spPr>
          <a:xfrm>
            <a:off x="9088881" y="3584778"/>
            <a:ext cx="796544" cy="274624"/>
          </a:xfrm>
          <a:prstGeom prst="rect">
            <a:avLst/>
          </a:prstGeom>
          <a:blipFill>
            <a:blip r:embed="rId28" cstate="print"/>
            <a:stretch>
              <a:fillRect/>
            </a:stretch>
          </a:blipFill>
        </p:spPr>
        <p:txBody>
          <a:bodyPr wrap="square" lIns="0" tIns="0" rIns="0" bIns="0" rtlCol="0"/>
          <a:lstStyle/>
          <a:p>
            <a:endParaRPr/>
          </a:p>
        </p:txBody>
      </p:sp>
      <p:sp>
        <p:nvSpPr>
          <p:cNvPr id="46" name="object 46"/>
          <p:cNvSpPr/>
          <p:nvPr/>
        </p:nvSpPr>
        <p:spPr>
          <a:xfrm>
            <a:off x="9070593" y="3859657"/>
            <a:ext cx="780897" cy="274319"/>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2825495" y="2901695"/>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solidFill>
            <a:srgbClr val="D6E9B8"/>
          </a:solidFill>
        </p:spPr>
        <p:txBody>
          <a:bodyPr wrap="square" lIns="0" tIns="0" rIns="0" bIns="0" rtlCol="0"/>
          <a:lstStyle/>
          <a:p>
            <a:endParaRPr/>
          </a:p>
        </p:txBody>
      </p:sp>
      <p:sp>
        <p:nvSpPr>
          <p:cNvPr id="48" name="object 48"/>
          <p:cNvSpPr/>
          <p:nvPr/>
        </p:nvSpPr>
        <p:spPr>
          <a:xfrm>
            <a:off x="2825495" y="2901695"/>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ln w="6096">
            <a:solidFill>
              <a:srgbClr val="8B8B8B"/>
            </a:solidFill>
          </a:ln>
        </p:spPr>
        <p:txBody>
          <a:bodyPr wrap="square" lIns="0" tIns="0" rIns="0" bIns="0" rtlCol="0"/>
          <a:lstStyle/>
          <a:p>
            <a:endParaRPr/>
          </a:p>
        </p:txBody>
      </p:sp>
      <p:sp>
        <p:nvSpPr>
          <p:cNvPr id="49" name="object 49"/>
          <p:cNvSpPr/>
          <p:nvPr/>
        </p:nvSpPr>
        <p:spPr>
          <a:xfrm>
            <a:off x="3388486" y="3014726"/>
            <a:ext cx="1116139" cy="27432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3027298" y="3288741"/>
            <a:ext cx="1835277" cy="274624"/>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3065398" y="3563746"/>
            <a:ext cx="1756918" cy="274319"/>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3315334" y="3838066"/>
            <a:ext cx="1205293" cy="274319"/>
          </a:xfrm>
          <a:prstGeom prst="rect">
            <a:avLst/>
          </a:prstGeom>
          <a:blipFill>
            <a:blip r:embed="rId13" cstate="print"/>
            <a:stretch>
              <a:fillRect/>
            </a:stretch>
          </a:blipFill>
        </p:spPr>
        <p:txBody>
          <a:bodyPr wrap="square" lIns="0" tIns="0" rIns="0" bIns="0" rtlCol="0"/>
          <a:lstStyle/>
          <a:p>
            <a:endParaRPr/>
          </a:p>
        </p:txBody>
      </p:sp>
      <p:sp>
        <p:nvSpPr>
          <p:cNvPr id="53" name="object 53"/>
          <p:cNvSpPr/>
          <p:nvPr/>
        </p:nvSpPr>
        <p:spPr>
          <a:xfrm>
            <a:off x="10405871" y="2909316"/>
            <a:ext cx="1598930" cy="1325880"/>
          </a:xfrm>
          <a:custGeom>
            <a:avLst/>
            <a:gdLst/>
            <a:ahLst/>
            <a:cxnLst/>
            <a:rect l="l" t="t" r="r" b="b"/>
            <a:pathLst>
              <a:path w="1598929" h="1325879">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54" name="object 54"/>
          <p:cNvSpPr txBox="1"/>
          <p:nvPr/>
        </p:nvSpPr>
        <p:spPr>
          <a:xfrm>
            <a:off x="10405871" y="2909316"/>
            <a:ext cx="1598930" cy="1325880"/>
          </a:xfrm>
          <a:prstGeom prst="rect">
            <a:avLst/>
          </a:prstGeom>
          <a:ln w="6096">
            <a:solidFill>
              <a:srgbClr val="8B8B8B"/>
            </a:solidFill>
          </a:ln>
        </p:spPr>
        <p:txBody>
          <a:bodyPr vert="horz" wrap="square" lIns="0" tIns="62230" rIns="0" bIns="0" rtlCol="0">
            <a:spAutoFit/>
          </a:bodyPr>
          <a:lstStyle/>
          <a:p>
            <a:pPr marL="414020">
              <a:lnSpc>
                <a:spcPct val="100000"/>
              </a:lnSpc>
              <a:spcBef>
                <a:spcPts val="490"/>
              </a:spcBef>
            </a:pPr>
            <a:r>
              <a:rPr sz="3600" dirty="0">
                <a:solidFill>
                  <a:srgbClr val="404040"/>
                </a:solidFill>
                <a:latin typeface="Courier New"/>
                <a:cs typeface="Courier New"/>
              </a:rPr>
              <a:t>→</a:t>
            </a:r>
            <a:endParaRPr sz="3600">
              <a:latin typeface="Courier New"/>
              <a:cs typeface="Courier New"/>
            </a:endParaRPr>
          </a:p>
        </p:txBody>
      </p:sp>
      <p:sp>
        <p:nvSpPr>
          <p:cNvPr id="55" name="object 55"/>
          <p:cNvSpPr/>
          <p:nvPr/>
        </p:nvSpPr>
        <p:spPr>
          <a:xfrm>
            <a:off x="11163300" y="3209544"/>
            <a:ext cx="615315" cy="274320"/>
          </a:xfrm>
          <a:prstGeom prst="rect">
            <a:avLst/>
          </a:prstGeom>
          <a:blipFill>
            <a:blip r:embed="rId14" cstate="print"/>
            <a:stretch>
              <a:fillRect/>
            </a:stretch>
          </a:blipFill>
        </p:spPr>
        <p:txBody>
          <a:bodyPr wrap="square" lIns="0" tIns="0" rIns="0" bIns="0" rtlCol="0"/>
          <a:lstStyle/>
          <a:p>
            <a:endParaRPr/>
          </a:p>
        </p:txBody>
      </p:sp>
      <p:sp>
        <p:nvSpPr>
          <p:cNvPr id="56" name="object 56"/>
          <p:cNvSpPr/>
          <p:nvPr/>
        </p:nvSpPr>
        <p:spPr>
          <a:xfrm>
            <a:off x="10669523" y="3573779"/>
            <a:ext cx="1266609" cy="274320"/>
          </a:xfrm>
          <a:prstGeom prst="rect">
            <a:avLst/>
          </a:prstGeom>
          <a:blipFill>
            <a:blip r:embed="rId15" cstate="print"/>
            <a:stretch>
              <a:fillRect/>
            </a:stretch>
          </a:blipFill>
        </p:spPr>
        <p:txBody>
          <a:bodyPr wrap="square" lIns="0" tIns="0" rIns="0" bIns="0" rtlCol="0"/>
          <a:lstStyle/>
          <a:p>
            <a:endParaRPr/>
          </a:p>
        </p:txBody>
      </p:sp>
      <p:sp>
        <p:nvSpPr>
          <p:cNvPr id="57" name="object 57"/>
          <p:cNvSpPr/>
          <p:nvPr/>
        </p:nvSpPr>
        <p:spPr>
          <a:xfrm>
            <a:off x="10855452" y="3848100"/>
            <a:ext cx="799452" cy="274319"/>
          </a:xfrm>
          <a:prstGeom prst="rect">
            <a:avLst/>
          </a:prstGeom>
          <a:blipFill>
            <a:blip r:embed="rId16" cstate="print"/>
            <a:stretch>
              <a:fillRect/>
            </a:stretch>
          </a:blipFill>
        </p:spPr>
        <p:txBody>
          <a:bodyPr wrap="square" lIns="0" tIns="0" rIns="0" bIns="0" rtlCol="0"/>
          <a:lstStyle/>
          <a:p>
            <a:endParaRPr/>
          </a:p>
        </p:txBody>
      </p:sp>
      <p:sp>
        <p:nvSpPr>
          <p:cNvPr id="58" name="object 58"/>
          <p:cNvSpPr/>
          <p:nvPr/>
        </p:nvSpPr>
        <p:spPr>
          <a:xfrm>
            <a:off x="6835140" y="4448555"/>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solidFill>
            <a:srgbClr val="FFFBC8"/>
          </a:solidFill>
        </p:spPr>
        <p:txBody>
          <a:bodyPr wrap="square" lIns="0" tIns="0" rIns="0" bIns="0" rtlCol="0"/>
          <a:lstStyle/>
          <a:p>
            <a:endParaRPr/>
          </a:p>
        </p:txBody>
      </p:sp>
      <p:sp>
        <p:nvSpPr>
          <p:cNvPr id="59" name="object 59"/>
          <p:cNvSpPr/>
          <p:nvPr/>
        </p:nvSpPr>
        <p:spPr>
          <a:xfrm>
            <a:off x="6835140" y="4448555"/>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ln w="6096">
            <a:solidFill>
              <a:srgbClr val="8B8B8B"/>
            </a:solidFill>
          </a:ln>
        </p:spPr>
        <p:txBody>
          <a:bodyPr wrap="square" lIns="0" tIns="0" rIns="0" bIns="0" rtlCol="0"/>
          <a:lstStyle/>
          <a:p>
            <a:endParaRPr/>
          </a:p>
        </p:txBody>
      </p:sp>
      <p:sp>
        <p:nvSpPr>
          <p:cNvPr id="60" name="object 60"/>
          <p:cNvSpPr/>
          <p:nvPr/>
        </p:nvSpPr>
        <p:spPr>
          <a:xfrm>
            <a:off x="7025385" y="4700651"/>
            <a:ext cx="1469390" cy="274319"/>
          </a:xfrm>
          <a:prstGeom prst="rect">
            <a:avLst/>
          </a:prstGeom>
          <a:blipFill>
            <a:blip r:embed="rId33" cstate="print"/>
            <a:stretch>
              <a:fillRect/>
            </a:stretch>
          </a:blipFill>
        </p:spPr>
        <p:txBody>
          <a:bodyPr wrap="square" lIns="0" tIns="0" rIns="0" bIns="0" rtlCol="0"/>
          <a:lstStyle/>
          <a:p>
            <a:endParaRPr/>
          </a:p>
        </p:txBody>
      </p:sp>
      <p:sp>
        <p:nvSpPr>
          <p:cNvPr id="61" name="object 61"/>
          <p:cNvSpPr/>
          <p:nvPr/>
        </p:nvSpPr>
        <p:spPr>
          <a:xfrm>
            <a:off x="7215885" y="4974971"/>
            <a:ext cx="1038059" cy="274320"/>
          </a:xfrm>
          <a:prstGeom prst="rect">
            <a:avLst/>
          </a:prstGeom>
          <a:blipFill>
            <a:blip r:embed="rId9" cstate="print"/>
            <a:stretch>
              <a:fillRect/>
            </a:stretch>
          </a:blipFill>
        </p:spPr>
        <p:txBody>
          <a:bodyPr wrap="square" lIns="0" tIns="0" rIns="0" bIns="0" rtlCol="0"/>
          <a:lstStyle/>
          <a:p>
            <a:endParaRPr/>
          </a:p>
        </p:txBody>
      </p:sp>
      <p:sp>
        <p:nvSpPr>
          <p:cNvPr id="62" name="object 62"/>
          <p:cNvSpPr/>
          <p:nvPr/>
        </p:nvSpPr>
        <p:spPr>
          <a:xfrm>
            <a:off x="7042150" y="5249290"/>
            <a:ext cx="1317371" cy="274319"/>
          </a:xfrm>
          <a:prstGeom prst="rect">
            <a:avLst/>
          </a:prstGeom>
          <a:blipFill>
            <a:blip r:embed="rId10" cstate="print"/>
            <a:stretch>
              <a:fillRect/>
            </a:stretch>
          </a:blipFill>
        </p:spPr>
        <p:txBody>
          <a:bodyPr wrap="square" lIns="0" tIns="0" rIns="0" bIns="0" rtlCol="0"/>
          <a:lstStyle/>
          <a:p>
            <a:endParaRPr/>
          </a:p>
        </p:txBody>
      </p:sp>
      <p:sp>
        <p:nvSpPr>
          <p:cNvPr id="63" name="object 63"/>
          <p:cNvSpPr/>
          <p:nvPr/>
        </p:nvSpPr>
        <p:spPr>
          <a:xfrm>
            <a:off x="8596883" y="4445508"/>
            <a:ext cx="1598930" cy="1323340"/>
          </a:xfrm>
          <a:custGeom>
            <a:avLst/>
            <a:gdLst/>
            <a:ahLst/>
            <a:cxnLst/>
            <a:rect l="l" t="t" r="r" b="b"/>
            <a:pathLst>
              <a:path w="1598929" h="1323339">
                <a:moveTo>
                  <a:pt x="0" y="1322831"/>
                </a:moveTo>
                <a:lnTo>
                  <a:pt x="1598676" y="1322831"/>
                </a:lnTo>
                <a:lnTo>
                  <a:pt x="1598676" y="0"/>
                </a:lnTo>
                <a:lnTo>
                  <a:pt x="0" y="0"/>
                </a:lnTo>
                <a:lnTo>
                  <a:pt x="0" y="1322831"/>
                </a:lnTo>
                <a:close/>
              </a:path>
            </a:pathLst>
          </a:custGeom>
          <a:solidFill>
            <a:srgbClr val="FFFBC8"/>
          </a:solidFill>
        </p:spPr>
        <p:txBody>
          <a:bodyPr wrap="square" lIns="0" tIns="0" rIns="0" bIns="0" rtlCol="0"/>
          <a:lstStyle/>
          <a:p>
            <a:endParaRPr/>
          </a:p>
        </p:txBody>
      </p:sp>
      <p:sp>
        <p:nvSpPr>
          <p:cNvPr id="64" name="object 64"/>
          <p:cNvSpPr/>
          <p:nvPr/>
        </p:nvSpPr>
        <p:spPr>
          <a:xfrm>
            <a:off x="8596883" y="4445508"/>
            <a:ext cx="1598930" cy="1323340"/>
          </a:xfrm>
          <a:custGeom>
            <a:avLst/>
            <a:gdLst/>
            <a:ahLst/>
            <a:cxnLst/>
            <a:rect l="l" t="t" r="r" b="b"/>
            <a:pathLst>
              <a:path w="1598929" h="1323339">
                <a:moveTo>
                  <a:pt x="0" y="1322831"/>
                </a:moveTo>
                <a:lnTo>
                  <a:pt x="1598676" y="1322831"/>
                </a:lnTo>
                <a:lnTo>
                  <a:pt x="1598676" y="0"/>
                </a:lnTo>
                <a:lnTo>
                  <a:pt x="0" y="0"/>
                </a:lnTo>
                <a:lnTo>
                  <a:pt x="0" y="1322831"/>
                </a:lnTo>
                <a:close/>
              </a:path>
            </a:pathLst>
          </a:custGeom>
          <a:ln w="6096">
            <a:solidFill>
              <a:srgbClr val="8B8B8B"/>
            </a:solidFill>
          </a:ln>
        </p:spPr>
        <p:txBody>
          <a:bodyPr wrap="square" lIns="0" tIns="0" rIns="0" bIns="0" rtlCol="0"/>
          <a:lstStyle/>
          <a:p>
            <a:endParaRPr/>
          </a:p>
        </p:txBody>
      </p:sp>
      <p:sp>
        <p:nvSpPr>
          <p:cNvPr id="65" name="object 65"/>
          <p:cNvSpPr/>
          <p:nvPr/>
        </p:nvSpPr>
        <p:spPr>
          <a:xfrm>
            <a:off x="8835897" y="4559172"/>
            <a:ext cx="1306195" cy="274319"/>
          </a:xfrm>
          <a:prstGeom prst="rect">
            <a:avLst/>
          </a:prstGeom>
          <a:blipFill>
            <a:blip r:embed="rId26" cstate="print"/>
            <a:stretch>
              <a:fillRect/>
            </a:stretch>
          </a:blipFill>
        </p:spPr>
        <p:txBody>
          <a:bodyPr wrap="square" lIns="0" tIns="0" rIns="0" bIns="0" rtlCol="0"/>
          <a:lstStyle/>
          <a:p>
            <a:endParaRPr/>
          </a:p>
        </p:txBody>
      </p:sp>
      <p:sp>
        <p:nvSpPr>
          <p:cNvPr id="66" name="object 66"/>
          <p:cNvSpPr/>
          <p:nvPr/>
        </p:nvSpPr>
        <p:spPr>
          <a:xfrm>
            <a:off x="8989821" y="4833492"/>
            <a:ext cx="977392" cy="274319"/>
          </a:xfrm>
          <a:prstGeom prst="rect">
            <a:avLst/>
          </a:prstGeom>
          <a:blipFill>
            <a:blip r:embed="rId27" cstate="print"/>
            <a:stretch>
              <a:fillRect/>
            </a:stretch>
          </a:blipFill>
        </p:spPr>
        <p:txBody>
          <a:bodyPr wrap="square" lIns="0" tIns="0" rIns="0" bIns="0" rtlCol="0"/>
          <a:lstStyle/>
          <a:p>
            <a:endParaRPr/>
          </a:p>
        </p:txBody>
      </p:sp>
      <p:sp>
        <p:nvSpPr>
          <p:cNvPr id="67" name="object 67"/>
          <p:cNvSpPr/>
          <p:nvPr/>
        </p:nvSpPr>
        <p:spPr>
          <a:xfrm>
            <a:off x="9088881" y="5107508"/>
            <a:ext cx="796544" cy="274624"/>
          </a:xfrm>
          <a:prstGeom prst="rect">
            <a:avLst/>
          </a:prstGeom>
          <a:blipFill>
            <a:blip r:embed="rId28" cstate="print"/>
            <a:stretch>
              <a:fillRect/>
            </a:stretch>
          </a:blipFill>
        </p:spPr>
        <p:txBody>
          <a:bodyPr wrap="square" lIns="0" tIns="0" rIns="0" bIns="0" rtlCol="0"/>
          <a:lstStyle/>
          <a:p>
            <a:endParaRPr/>
          </a:p>
        </p:txBody>
      </p:sp>
      <p:sp>
        <p:nvSpPr>
          <p:cNvPr id="68" name="object 68"/>
          <p:cNvSpPr/>
          <p:nvPr/>
        </p:nvSpPr>
        <p:spPr>
          <a:xfrm>
            <a:off x="9070593" y="5382463"/>
            <a:ext cx="780897" cy="274319"/>
          </a:xfrm>
          <a:prstGeom prst="rect">
            <a:avLst/>
          </a:prstGeom>
          <a:blipFill>
            <a:blip r:embed="rId29" cstate="print"/>
            <a:stretch>
              <a:fillRect/>
            </a:stretch>
          </a:blipFill>
        </p:spPr>
        <p:txBody>
          <a:bodyPr wrap="square" lIns="0" tIns="0" rIns="0" bIns="0" rtlCol="0"/>
          <a:lstStyle/>
          <a:p>
            <a:endParaRPr/>
          </a:p>
        </p:txBody>
      </p:sp>
      <p:sp>
        <p:nvSpPr>
          <p:cNvPr id="69" name="object 69"/>
          <p:cNvSpPr/>
          <p:nvPr/>
        </p:nvSpPr>
        <p:spPr>
          <a:xfrm>
            <a:off x="2825495" y="4424171"/>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solidFill>
            <a:srgbClr val="D6E9B8"/>
          </a:solidFill>
        </p:spPr>
        <p:txBody>
          <a:bodyPr wrap="square" lIns="0" tIns="0" rIns="0" bIns="0" rtlCol="0"/>
          <a:lstStyle/>
          <a:p>
            <a:endParaRPr/>
          </a:p>
        </p:txBody>
      </p:sp>
      <p:sp>
        <p:nvSpPr>
          <p:cNvPr id="70" name="object 70"/>
          <p:cNvSpPr/>
          <p:nvPr/>
        </p:nvSpPr>
        <p:spPr>
          <a:xfrm>
            <a:off x="2825495" y="4424171"/>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ln w="6095">
            <a:solidFill>
              <a:srgbClr val="8B8B8B"/>
            </a:solidFill>
          </a:ln>
        </p:spPr>
        <p:txBody>
          <a:bodyPr wrap="square" lIns="0" tIns="0" rIns="0" bIns="0" rtlCol="0"/>
          <a:lstStyle/>
          <a:p>
            <a:endParaRPr/>
          </a:p>
        </p:txBody>
      </p:sp>
      <p:sp>
        <p:nvSpPr>
          <p:cNvPr id="71" name="object 71"/>
          <p:cNvSpPr/>
          <p:nvPr/>
        </p:nvSpPr>
        <p:spPr>
          <a:xfrm>
            <a:off x="3388486" y="4537583"/>
            <a:ext cx="1116139" cy="274319"/>
          </a:xfrm>
          <a:prstGeom prst="rect">
            <a:avLst/>
          </a:prstGeom>
          <a:blipFill>
            <a:blip r:embed="rId30" cstate="print"/>
            <a:stretch>
              <a:fillRect/>
            </a:stretch>
          </a:blipFill>
        </p:spPr>
        <p:txBody>
          <a:bodyPr wrap="square" lIns="0" tIns="0" rIns="0" bIns="0" rtlCol="0"/>
          <a:lstStyle/>
          <a:p>
            <a:endParaRPr/>
          </a:p>
        </p:txBody>
      </p:sp>
      <p:sp>
        <p:nvSpPr>
          <p:cNvPr id="72" name="object 72"/>
          <p:cNvSpPr/>
          <p:nvPr/>
        </p:nvSpPr>
        <p:spPr>
          <a:xfrm>
            <a:off x="3027298" y="4811598"/>
            <a:ext cx="1835277" cy="274624"/>
          </a:xfrm>
          <a:prstGeom prst="rect">
            <a:avLst/>
          </a:prstGeom>
          <a:blipFill>
            <a:blip r:embed="rId31" cstate="print"/>
            <a:stretch>
              <a:fillRect/>
            </a:stretch>
          </a:blipFill>
        </p:spPr>
        <p:txBody>
          <a:bodyPr wrap="square" lIns="0" tIns="0" rIns="0" bIns="0" rtlCol="0"/>
          <a:lstStyle/>
          <a:p>
            <a:endParaRPr/>
          </a:p>
        </p:txBody>
      </p:sp>
      <p:sp>
        <p:nvSpPr>
          <p:cNvPr id="73" name="object 73"/>
          <p:cNvSpPr/>
          <p:nvPr/>
        </p:nvSpPr>
        <p:spPr>
          <a:xfrm>
            <a:off x="3120263" y="5086477"/>
            <a:ext cx="1646174" cy="274320"/>
          </a:xfrm>
          <a:prstGeom prst="rect">
            <a:avLst/>
          </a:prstGeom>
          <a:blipFill>
            <a:blip r:embed="rId34" cstate="print"/>
            <a:stretch>
              <a:fillRect/>
            </a:stretch>
          </a:blipFill>
        </p:spPr>
        <p:txBody>
          <a:bodyPr wrap="square" lIns="0" tIns="0" rIns="0" bIns="0" rtlCol="0"/>
          <a:lstStyle/>
          <a:p>
            <a:endParaRPr/>
          </a:p>
        </p:txBody>
      </p:sp>
      <p:sp>
        <p:nvSpPr>
          <p:cNvPr id="74" name="object 74"/>
          <p:cNvSpPr/>
          <p:nvPr/>
        </p:nvSpPr>
        <p:spPr>
          <a:xfrm>
            <a:off x="3025775" y="5360822"/>
            <a:ext cx="1777492" cy="274320"/>
          </a:xfrm>
          <a:prstGeom prst="rect">
            <a:avLst/>
          </a:prstGeom>
          <a:blipFill>
            <a:blip r:embed="rId35" cstate="print"/>
            <a:stretch>
              <a:fillRect/>
            </a:stretch>
          </a:blipFill>
        </p:spPr>
        <p:txBody>
          <a:bodyPr wrap="square" lIns="0" tIns="0" rIns="0" bIns="0" rtlCol="0"/>
          <a:lstStyle/>
          <a:p>
            <a:endParaRPr/>
          </a:p>
        </p:txBody>
      </p:sp>
      <p:sp>
        <p:nvSpPr>
          <p:cNvPr id="75" name="object 75"/>
          <p:cNvSpPr/>
          <p:nvPr/>
        </p:nvSpPr>
        <p:spPr>
          <a:xfrm>
            <a:off x="10405871" y="4431791"/>
            <a:ext cx="1598930" cy="1325880"/>
          </a:xfrm>
          <a:custGeom>
            <a:avLst/>
            <a:gdLst/>
            <a:ahLst/>
            <a:cxnLst/>
            <a:rect l="l" t="t" r="r" b="b"/>
            <a:pathLst>
              <a:path w="1598929" h="1325879">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76" name="object 76"/>
          <p:cNvSpPr txBox="1"/>
          <p:nvPr/>
        </p:nvSpPr>
        <p:spPr>
          <a:xfrm>
            <a:off x="10405871" y="4431791"/>
            <a:ext cx="1598930" cy="1325880"/>
          </a:xfrm>
          <a:prstGeom prst="rect">
            <a:avLst/>
          </a:prstGeom>
          <a:ln w="6096">
            <a:solidFill>
              <a:srgbClr val="8B8B8B"/>
            </a:solidFill>
          </a:ln>
        </p:spPr>
        <p:txBody>
          <a:bodyPr vert="horz" wrap="square" lIns="0" tIns="62230" rIns="0" bIns="0" rtlCol="0">
            <a:spAutoFit/>
          </a:bodyPr>
          <a:lstStyle/>
          <a:p>
            <a:pPr marL="363855">
              <a:lnSpc>
                <a:spcPct val="100000"/>
              </a:lnSpc>
              <a:spcBef>
                <a:spcPts val="490"/>
              </a:spcBef>
            </a:pPr>
            <a:r>
              <a:rPr sz="3600" dirty="0">
                <a:solidFill>
                  <a:srgbClr val="404040"/>
                </a:solidFill>
                <a:latin typeface="Courier New"/>
                <a:cs typeface="Courier New"/>
              </a:rPr>
              <a:t>→</a:t>
            </a:r>
            <a:endParaRPr sz="3600">
              <a:latin typeface="Courier New"/>
              <a:cs typeface="Courier New"/>
            </a:endParaRPr>
          </a:p>
        </p:txBody>
      </p:sp>
      <p:sp>
        <p:nvSpPr>
          <p:cNvPr id="77" name="object 77"/>
          <p:cNvSpPr/>
          <p:nvPr/>
        </p:nvSpPr>
        <p:spPr>
          <a:xfrm>
            <a:off x="11113007" y="4732273"/>
            <a:ext cx="716889" cy="274319"/>
          </a:xfrm>
          <a:prstGeom prst="rect">
            <a:avLst/>
          </a:prstGeom>
          <a:blipFill>
            <a:blip r:embed="rId36" cstate="print"/>
            <a:stretch>
              <a:fillRect/>
            </a:stretch>
          </a:blipFill>
        </p:spPr>
        <p:txBody>
          <a:bodyPr wrap="square" lIns="0" tIns="0" rIns="0" bIns="0" rtlCol="0"/>
          <a:lstStyle/>
          <a:p>
            <a:endParaRPr/>
          </a:p>
        </p:txBody>
      </p:sp>
      <p:sp>
        <p:nvSpPr>
          <p:cNvPr id="78" name="object 78"/>
          <p:cNvSpPr/>
          <p:nvPr/>
        </p:nvSpPr>
        <p:spPr>
          <a:xfrm>
            <a:off x="10709147" y="5096509"/>
            <a:ext cx="1180249" cy="274319"/>
          </a:xfrm>
          <a:prstGeom prst="rect">
            <a:avLst/>
          </a:prstGeom>
          <a:blipFill>
            <a:blip r:embed="rId37" cstate="print"/>
            <a:stretch>
              <a:fillRect/>
            </a:stretch>
          </a:blipFill>
        </p:spPr>
        <p:txBody>
          <a:bodyPr wrap="square" lIns="0" tIns="0" rIns="0" bIns="0" rtlCol="0"/>
          <a:lstStyle/>
          <a:p>
            <a:endParaRPr/>
          </a:p>
        </p:txBody>
      </p:sp>
      <p:sp>
        <p:nvSpPr>
          <p:cNvPr id="79" name="object 79"/>
          <p:cNvSpPr/>
          <p:nvPr/>
        </p:nvSpPr>
        <p:spPr>
          <a:xfrm>
            <a:off x="10997183" y="5370880"/>
            <a:ext cx="556768" cy="274320"/>
          </a:xfrm>
          <a:prstGeom prst="rect">
            <a:avLst/>
          </a:prstGeom>
          <a:blipFill>
            <a:blip r:embed="rId38" cstate="print"/>
            <a:stretch>
              <a:fillRect/>
            </a:stretch>
          </a:blipFill>
        </p:spPr>
        <p:txBody>
          <a:bodyPr wrap="square" lIns="0" tIns="0" rIns="0" bIns="0" rtlCol="0"/>
          <a:lstStyle/>
          <a:p>
            <a:endParaRPr/>
          </a:p>
        </p:txBody>
      </p:sp>
      <p:sp>
        <p:nvSpPr>
          <p:cNvPr id="80" name="object 80"/>
          <p:cNvSpPr/>
          <p:nvPr/>
        </p:nvSpPr>
        <p:spPr>
          <a:xfrm>
            <a:off x="5102352" y="3358896"/>
            <a:ext cx="1507490" cy="407034"/>
          </a:xfrm>
          <a:custGeom>
            <a:avLst/>
            <a:gdLst/>
            <a:ahLst/>
            <a:cxnLst/>
            <a:rect l="l" t="t" r="r" b="b"/>
            <a:pathLst>
              <a:path w="1507490" h="407035">
                <a:moveTo>
                  <a:pt x="1303782" y="0"/>
                </a:moveTo>
                <a:lnTo>
                  <a:pt x="1303782" y="101726"/>
                </a:lnTo>
                <a:lnTo>
                  <a:pt x="0" y="101726"/>
                </a:lnTo>
                <a:lnTo>
                  <a:pt x="0" y="305180"/>
                </a:lnTo>
                <a:lnTo>
                  <a:pt x="1303782" y="305180"/>
                </a:lnTo>
                <a:lnTo>
                  <a:pt x="1303782" y="406907"/>
                </a:lnTo>
                <a:lnTo>
                  <a:pt x="1507236" y="203453"/>
                </a:lnTo>
                <a:lnTo>
                  <a:pt x="1303782" y="0"/>
                </a:lnTo>
                <a:close/>
              </a:path>
            </a:pathLst>
          </a:custGeom>
          <a:solidFill>
            <a:srgbClr val="2F2F2F"/>
          </a:solidFill>
        </p:spPr>
        <p:txBody>
          <a:bodyPr wrap="square" lIns="0" tIns="0" rIns="0" bIns="0" rtlCol="0"/>
          <a:lstStyle/>
          <a:p>
            <a:endParaRPr/>
          </a:p>
        </p:txBody>
      </p:sp>
      <p:sp>
        <p:nvSpPr>
          <p:cNvPr id="81" name="object 81"/>
          <p:cNvSpPr/>
          <p:nvPr/>
        </p:nvSpPr>
        <p:spPr>
          <a:xfrm>
            <a:off x="5077967" y="4881371"/>
            <a:ext cx="1507490" cy="407034"/>
          </a:xfrm>
          <a:custGeom>
            <a:avLst/>
            <a:gdLst/>
            <a:ahLst/>
            <a:cxnLst/>
            <a:rect l="l" t="t" r="r" b="b"/>
            <a:pathLst>
              <a:path w="1507490" h="407035">
                <a:moveTo>
                  <a:pt x="1303782" y="0"/>
                </a:moveTo>
                <a:lnTo>
                  <a:pt x="1303782" y="101726"/>
                </a:lnTo>
                <a:lnTo>
                  <a:pt x="0" y="101726"/>
                </a:lnTo>
                <a:lnTo>
                  <a:pt x="0" y="305180"/>
                </a:lnTo>
                <a:lnTo>
                  <a:pt x="1303782" y="305180"/>
                </a:lnTo>
                <a:lnTo>
                  <a:pt x="1303782" y="406907"/>
                </a:lnTo>
                <a:lnTo>
                  <a:pt x="1507236" y="203453"/>
                </a:lnTo>
                <a:lnTo>
                  <a:pt x="1303782" y="0"/>
                </a:lnTo>
                <a:close/>
              </a:path>
            </a:pathLst>
          </a:custGeom>
          <a:solidFill>
            <a:srgbClr val="2F2F2F"/>
          </a:solid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244719" y="1929079"/>
            <a:ext cx="3870325" cy="36606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768975" y="2371598"/>
            <a:ext cx="5934202" cy="365760"/>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5466715" y="2422905"/>
            <a:ext cx="116839" cy="7416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F5A28"/>
                </a:solidFill>
                <a:latin typeface="Segoe UI"/>
                <a:cs typeface="Segoe UI"/>
              </a:rPr>
              <a:t>-</a:t>
            </a:r>
            <a:endParaRPr sz="1800">
              <a:latin typeface="Segoe UI"/>
              <a:cs typeface="Segoe UI"/>
            </a:endParaRPr>
          </a:p>
          <a:p>
            <a:pPr marL="12700">
              <a:lnSpc>
                <a:spcPct val="100000"/>
              </a:lnSpc>
              <a:spcBef>
                <a:spcPts val="1320"/>
              </a:spcBef>
            </a:pPr>
            <a:r>
              <a:rPr sz="1800" dirty="0">
                <a:solidFill>
                  <a:srgbClr val="EF5A28"/>
                </a:solidFill>
                <a:latin typeface="Segoe UI"/>
                <a:cs typeface="Segoe UI"/>
              </a:rPr>
              <a:t>-</a:t>
            </a:r>
            <a:endParaRPr sz="1800">
              <a:latin typeface="Segoe UI"/>
              <a:cs typeface="Segoe UI"/>
            </a:endParaRPr>
          </a:p>
        </p:txBody>
      </p:sp>
      <p:sp>
        <p:nvSpPr>
          <p:cNvPr id="6" name="object 6"/>
          <p:cNvSpPr/>
          <p:nvPr/>
        </p:nvSpPr>
        <p:spPr>
          <a:xfrm>
            <a:off x="5768975" y="2813557"/>
            <a:ext cx="5558917" cy="36576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768975" y="3179394"/>
            <a:ext cx="6203442" cy="36606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5768975" y="3545459"/>
            <a:ext cx="3163824" cy="365759"/>
          </a:xfrm>
          <a:prstGeom prst="rect">
            <a:avLst/>
          </a:prstGeom>
          <a:blipFill>
            <a:blip r:embed="rId8" cstate="print"/>
            <a:stretch>
              <a:fillRect/>
            </a:stretch>
          </a:blipFill>
        </p:spPr>
        <p:txBody>
          <a:bodyPr wrap="square" lIns="0" tIns="0" rIns="0" bIns="0" rtlCol="0"/>
          <a:lstStyle/>
          <a:p>
            <a:endParaRPr/>
          </a:p>
        </p:txBody>
      </p:sp>
      <p:sp>
        <p:nvSpPr>
          <p:cNvPr id="9" name="object 9"/>
          <p:cNvSpPr txBox="1"/>
          <p:nvPr/>
        </p:nvSpPr>
        <p:spPr>
          <a:xfrm>
            <a:off x="5466715" y="4038727"/>
            <a:ext cx="11683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F5A28"/>
                </a:solidFill>
                <a:latin typeface="Segoe UI"/>
                <a:cs typeface="Segoe UI"/>
              </a:rPr>
              <a:t>-</a:t>
            </a:r>
            <a:endParaRPr sz="1800">
              <a:latin typeface="Segoe UI"/>
              <a:cs typeface="Segoe UI"/>
            </a:endParaRPr>
          </a:p>
        </p:txBody>
      </p:sp>
      <p:sp>
        <p:nvSpPr>
          <p:cNvPr id="10" name="object 10"/>
          <p:cNvSpPr/>
          <p:nvPr/>
        </p:nvSpPr>
        <p:spPr>
          <a:xfrm>
            <a:off x="5768975" y="3987419"/>
            <a:ext cx="5890386" cy="3657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768975" y="4353178"/>
            <a:ext cx="2840354" cy="3657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1239926" y="1947926"/>
            <a:ext cx="2463165" cy="54863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DCFEA797-B895-4C2B-AD6A-9DD696DB4696}"/>
              </a:ext>
            </a:extLst>
          </p:cNvPr>
          <p:cNvSpPr txBox="1"/>
          <p:nvPr/>
        </p:nvSpPr>
        <p:spPr>
          <a:xfrm>
            <a:off x="681709" y="2213810"/>
            <a:ext cx="3272590" cy="523220"/>
          </a:xfrm>
          <a:prstGeom prst="rect">
            <a:avLst/>
          </a:prstGeom>
          <a:noFill/>
        </p:spPr>
        <p:txBody>
          <a:bodyPr wrap="square" rtlCol="0">
            <a:spAutoFit/>
          </a:bodyPr>
          <a:lstStyle/>
          <a:p>
            <a:pPr algn="ctr"/>
            <a:r>
              <a:rPr lang="en-US" sz="2800" dirty="0">
                <a:solidFill>
                  <a:schemeClr val="bg1"/>
                </a:solidFill>
                <a:latin typeface="Aharoni" panose="02010803020104030203" pitchFamily="2" charset="-79"/>
                <a:cs typeface="Aharoni" panose="02010803020104030203" pitchFamily="2" charset="-79"/>
              </a:rPr>
              <a:t>Convincing Power</a:t>
            </a:r>
          </a:p>
        </p:txBody>
      </p:sp>
      <p:sp>
        <p:nvSpPr>
          <p:cNvPr id="15" name="TextBox 14">
            <a:extLst>
              <a:ext uri="{FF2B5EF4-FFF2-40B4-BE49-F238E27FC236}">
                <a16:creationId xmlns:a16="http://schemas.microsoft.com/office/drawing/2014/main" id="{75350D32-3398-4638-8DD3-5EA7D777D289}"/>
              </a:ext>
            </a:extLst>
          </p:cNvPr>
          <p:cNvSpPr txBox="1"/>
          <p:nvPr/>
        </p:nvSpPr>
        <p:spPr>
          <a:xfrm>
            <a:off x="4800573" y="260441"/>
            <a:ext cx="6709718" cy="2031325"/>
          </a:xfrm>
          <a:prstGeom prst="rect">
            <a:avLst/>
          </a:prstGeom>
          <a:noFill/>
        </p:spPr>
        <p:txBody>
          <a:bodyPr wrap="square" rtlCol="0">
            <a:spAutoFit/>
          </a:bodyPr>
          <a:lstStyle/>
          <a:p>
            <a:r>
              <a:rPr lang="en-US" dirty="0">
                <a:solidFill>
                  <a:schemeClr val="accent2"/>
                </a:solidFill>
                <a:latin typeface="Abadi" panose="020B0604020202020204" pitchFamily="34" charset="0"/>
              </a:rPr>
              <a:t>Reduce:</a:t>
            </a:r>
          </a:p>
          <a:p>
            <a:r>
              <a:rPr lang="en-US" dirty="0">
                <a:solidFill>
                  <a:schemeClr val="accent2"/>
                </a:solidFill>
                <a:latin typeface="Abadi" panose="020B0604020202020204" pitchFamily="34" charset="0"/>
              </a:rPr>
              <a:t>	Cycle Time</a:t>
            </a:r>
          </a:p>
          <a:p>
            <a:r>
              <a:rPr lang="en-US" dirty="0">
                <a:solidFill>
                  <a:schemeClr val="accent2"/>
                </a:solidFill>
                <a:latin typeface="Abadi" panose="020B0604020202020204" pitchFamily="34" charset="0"/>
              </a:rPr>
              <a:t>	Rework</a:t>
            </a:r>
          </a:p>
          <a:p>
            <a:r>
              <a:rPr lang="en-US" dirty="0">
                <a:solidFill>
                  <a:schemeClr val="accent2"/>
                </a:solidFill>
                <a:latin typeface="Abadi" panose="020B0604020202020204" pitchFamily="34" charset="0"/>
              </a:rPr>
              <a:t>	Rejection</a:t>
            </a:r>
          </a:p>
          <a:p>
            <a:r>
              <a:rPr lang="en-US" dirty="0">
                <a:solidFill>
                  <a:schemeClr val="accent2"/>
                </a:solidFill>
                <a:latin typeface="Abadi" panose="020B0604020202020204" pitchFamily="34" charset="0"/>
              </a:rPr>
              <a:t>	Production Issues</a:t>
            </a:r>
          </a:p>
          <a:p>
            <a:r>
              <a:rPr lang="en-US" dirty="0">
                <a:solidFill>
                  <a:schemeClr val="accent2"/>
                </a:solidFill>
                <a:latin typeface="Abadi" panose="020B0604020202020204" pitchFamily="34" charset="0"/>
              </a:rPr>
              <a:t>	Implementation Costs</a:t>
            </a:r>
          </a:p>
          <a:p>
            <a:endParaRPr lang="en-US" dirty="0">
              <a:solidFill>
                <a:schemeClr val="accent2"/>
              </a:solidFill>
              <a:latin typeface="Abadi" panose="020B0604020202020204" pitchFamily="34" charset="0"/>
            </a:endParaRPr>
          </a:p>
        </p:txBody>
      </p:sp>
      <p:sp>
        <p:nvSpPr>
          <p:cNvPr id="16" name="TextBox 15">
            <a:extLst>
              <a:ext uri="{FF2B5EF4-FFF2-40B4-BE49-F238E27FC236}">
                <a16:creationId xmlns:a16="http://schemas.microsoft.com/office/drawing/2014/main" id="{E665E4E5-F3A3-47B5-92BC-D52B3DEE098A}"/>
              </a:ext>
            </a:extLst>
          </p:cNvPr>
          <p:cNvSpPr txBox="1"/>
          <p:nvPr/>
        </p:nvSpPr>
        <p:spPr>
          <a:xfrm>
            <a:off x="4979774" y="2390620"/>
            <a:ext cx="6709718" cy="923330"/>
          </a:xfrm>
          <a:prstGeom prst="rect">
            <a:avLst/>
          </a:prstGeom>
          <a:noFill/>
        </p:spPr>
        <p:txBody>
          <a:bodyPr wrap="square" rtlCol="0">
            <a:spAutoFit/>
          </a:bodyPr>
          <a:lstStyle/>
          <a:p>
            <a:r>
              <a:rPr lang="en-US" dirty="0">
                <a:solidFill>
                  <a:schemeClr val="accent2"/>
                </a:solidFill>
                <a:latin typeface="Abadi" panose="020B0604020104020204" pitchFamily="34" charset="0"/>
              </a:rPr>
              <a:t>Product Owner Responsibilities:</a:t>
            </a:r>
          </a:p>
          <a:p>
            <a:endParaRPr lang="en-US" dirty="0">
              <a:solidFill>
                <a:schemeClr val="accent2"/>
              </a:solidFill>
              <a:latin typeface="Abadi" panose="020B0604020104020204" pitchFamily="34" charset="0"/>
            </a:endParaRPr>
          </a:p>
          <a:p>
            <a:r>
              <a:rPr lang="en-US" dirty="0"/>
              <a:t>	</a:t>
            </a:r>
          </a:p>
        </p:txBody>
      </p:sp>
      <p:graphicFrame>
        <p:nvGraphicFramePr>
          <p:cNvPr id="17" name="Table 16">
            <a:extLst>
              <a:ext uri="{FF2B5EF4-FFF2-40B4-BE49-F238E27FC236}">
                <a16:creationId xmlns:a16="http://schemas.microsoft.com/office/drawing/2014/main" id="{9E8CEB56-88E6-4826-9F18-C77938065B56}"/>
              </a:ext>
            </a:extLst>
          </p:cNvPr>
          <p:cNvGraphicFramePr>
            <a:graphicFrameLocks noGrp="1"/>
          </p:cNvGraphicFramePr>
          <p:nvPr>
            <p:extLst>
              <p:ext uri="{D42A27DB-BD31-4B8C-83A1-F6EECF244321}">
                <p14:modId xmlns:p14="http://schemas.microsoft.com/office/powerpoint/2010/main" val="2779764142"/>
              </p:ext>
            </p:extLst>
          </p:nvPr>
        </p:nvGraphicFramePr>
        <p:xfrm>
          <a:off x="4806780" y="2945439"/>
          <a:ext cx="6571570" cy="3307080"/>
        </p:xfrm>
        <a:graphic>
          <a:graphicData uri="http://schemas.openxmlformats.org/drawingml/2006/table">
            <a:tbl>
              <a:tblPr firstRow="1" bandRow="1">
                <a:tableStyleId>{5C22544A-7EE6-4342-B048-85BDC9FD1C3A}</a:tableStyleId>
              </a:tblPr>
              <a:tblGrid>
                <a:gridCol w="3285785">
                  <a:extLst>
                    <a:ext uri="{9D8B030D-6E8A-4147-A177-3AD203B41FA5}">
                      <a16:colId xmlns:a16="http://schemas.microsoft.com/office/drawing/2014/main" val="968356727"/>
                    </a:ext>
                  </a:extLst>
                </a:gridCol>
                <a:gridCol w="3285785">
                  <a:extLst>
                    <a:ext uri="{9D8B030D-6E8A-4147-A177-3AD203B41FA5}">
                      <a16:colId xmlns:a16="http://schemas.microsoft.com/office/drawing/2014/main" val="187354575"/>
                    </a:ext>
                  </a:extLst>
                </a:gridCol>
              </a:tblGrid>
              <a:tr h="370840">
                <a:tc>
                  <a:txBody>
                    <a:bodyPr/>
                    <a:lstStyle/>
                    <a:p>
                      <a:r>
                        <a:rPr lang="en-US" dirty="0"/>
                        <a:t>BDD Environment</a:t>
                      </a:r>
                    </a:p>
                  </a:txBody>
                  <a:tcPr/>
                </a:tc>
                <a:tc>
                  <a:txBody>
                    <a:bodyPr/>
                    <a:lstStyle/>
                    <a:p>
                      <a:r>
                        <a:rPr lang="en-US" dirty="0"/>
                        <a:t>Agile without BDD</a:t>
                      </a:r>
                    </a:p>
                  </a:txBody>
                  <a:tcPr/>
                </a:tc>
                <a:extLst>
                  <a:ext uri="{0D108BD9-81ED-4DB2-BD59-A6C34878D82A}">
                    <a16:rowId xmlns:a16="http://schemas.microsoft.com/office/drawing/2014/main" val="84735861"/>
                  </a:ext>
                </a:extLst>
              </a:tr>
              <a:tr h="370840">
                <a:tc>
                  <a:txBody>
                    <a:bodyPr/>
                    <a:lstStyle/>
                    <a:p>
                      <a:r>
                        <a:rPr lang="en-US" dirty="0"/>
                        <a:t>Requirement Workshops</a:t>
                      </a:r>
                    </a:p>
                  </a:txBody>
                  <a:tcPr/>
                </a:tc>
                <a:tc>
                  <a:txBody>
                    <a:bodyPr/>
                    <a:lstStyle/>
                    <a:p>
                      <a:r>
                        <a:rPr lang="en-US" dirty="0"/>
                        <a:t>Writing User Stories </a:t>
                      </a:r>
                    </a:p>
                  </a:txBody>
                  <a:tcPr/>
                </a:tc>
                <a:extLst>
                  <a:ext uri="{0D108BD9-81ED-4DB2-BD59-A6C34878D82A}">
                    <a16:rowId xmlns:a16="http://schemas.microsoft.com/office/drawing/2014/main" val="409867260"/>
                  </a:ext>
                </a:extLst>
              </a:tr>
              <a:tr h="370840">
                <a:tc>
                  <a:txBody>
                    <a:bodyPr/>
                    <a:lstStyle/>
                    <a:p>
                      <a:r>
                        <a:rPr lang="en-US" dirty="0"/>
                        <a:t>Example Mappings</a:t>
                      </a:r>
                    </a:p>
                  </a:txBody>
                  <a:tcPr/>
                </a:tc>
                <a:tc>
                  <a:txBody>
                    <a:bodyPr/>
                    <a:lstStyle/>
                    <a:p>
                      <a:r>
                        <a:rPr lang="en-US" dirty="0"/>
                        <a:t>Presenting stories to the team</a:t>
                      </a:r>
                    </a:p>
                  </a:txBody>
                  <a:tcPr/>
                </a:tc>
                <a:extLst>
                  <a:ext uri="{0D108BD9-81ED-4DB2-BD59-A6C34878D82A}">
                    <a16:rowId xmlns:a16="http://schemas.microsoft.com/office/drawing/2014/main" val="3788294534"/>
                  </a:ext>
                </a:extLst>
              </a:tr>
              <a:tr h="370840">
                <a:tc>
                  <a:txBody>
                    <a:bodyPr/>
                    <a:lstStyle/>
                    <a:p>
                      <a:r>
                        <a:rPr lang="en-US" dirty="0"/>
                        <a:t>Scenario Reviews</a:t>
                      </a:r>
                    </a:p>
                  </a:txBody>
                  <a:tcPr/>
                </a:tc>
                <a:tc>
                  <a:txBody>
                    <a:bodyPr/>
                    <a:lstStyle/>
                    <a:p>
                      <a:r>
                        <a:rPr lang="en-US" dirty="0"/>
                        <a:t>Answering ad-hoc questions during implementation</a:t>
                      </a:r>
                    </a:p>
                  </a:txBody>
                  <a:tcPr/>
                </a:tc>
                <a:extLst>
                  <a:ext uri="{0D108BD9-81ED-4DB2-BD59-A6C34878D82A}">
                    <a16:rowId xmlns:a16="http://schemas.microsoft.com/office/drawing/2014/main" val="540853124"/>
                  </a:ext>
                </a:extLst>
              </a:tr>
              <a:tr h="370840">
                <a:tc>
                  <a:txBody>
                    <a:bodyPr/>
                    <a:lstStyle/>
                    <a:p>
                      <a:r>
                        <a:rPr lang="en-US" dirty="0"/>
                        <a:t>Implementation Feedback</a:t>
                      </a:r>
                    </a:p>
                  </a:txBody>
                  <a:tcPr/>
                </a:tc>
                <a:tc>
                  <a:txBody>
                    <a:bodyPr/>
                    <a:lstStyle/>
                    <a:p>
                      <a:r>
                        <a:rPr lang="en-US" dirty="0"/>
                        <a:t>Collecting deviations in the expected result in the sprint review</a:t>
                      </a:r>
                    </a:p>
                  </a:txBody>
                  <a:tcPr/>
                </a:tc>
                <a:extLst>
                  <a:ext uri="{0D108BD9-81ED-4DB2-BD59-A6C34878D82A}">
                    <a16:rowId xmlns:a16="http://schemas.microsoft.com/office/drawing/2014/main" val="988276570"/>
                  </a:ext>
                </a:extLst>
              </a:tr>
              <a:tr h="370840">
                <a:tc>
                  <a:txBody>
                    <a:bodyPr/>
                    <a:lstStyle/>
                    <a:p>
                      <a:endParaRPr lang="en-US" dirty="0"/>
                    </a:p>
                  </a:txBody>
                  <a:tcPr/>
                </a:tc>
                <a:tc>
                  <a:txBody>
                    <a:bodyPr/>
                    <a:lstStyle/>
                    <a:p>
                      <a:r>
                        <a:rPr lang="en-US" dirty="0"/>
                        <a:t>Managing and prioritizing requirement-related bugs</a:t>
                      </a:r>
                    </a:p>
                  </a:txBody>
                  <a:tcPr/>
                </a:tc>
                <a:extLst>
                  <a:ext uri="{0D108BD9-81ED-4DB2-BD59-A6C34878D82A}">
                    <a16:rowId xmlns:a16="http://schemas.microsoft.com/office/drawing/2014/main" val="3952638444"/>
                  </a:ext>
                </a:extLst>
              </a:tr>
            </a:tbl>
          </a:graphicData>
        </a:graphic>
      </p:graphicFrame>
    </p:spTree>
    <p:extLst>
      <p:ext uri="{BB962C8B-B14F-4D97-AF65-F5344CB8AC3E}">
        <p14:creationId xmlns:p14="http://schemas.microsoft.com/office/powerpoint/2010/main" val="10522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256690" y="1947926"/>
            <a:ext cx="2386965" cy="54863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244719" y="2266303"/>
            <a:ext cx="5048504" cy="332509"/>
          </a:xfrm>
          <a:prstGeom prst="rect">
            <a:avLst/>
          </a:prstGeom>
          <a:blipFill>
            <a:blip r:embed="rId5" cstate="print"/>
            <a:stretch>
              <a:fillRect/>
            </a:stretch>
          </a:blipFill>
        </p:spPr>
        <p:txBody>
          <a:bodyPr wrap="square" lIns="0" tIns="0" rIns="0" bIns="0" rtlCol="0"/>
          <a:lstStyle/>
          <a:p>
            <a:endParaRPr dirty="0">
              <a:solidFill>
                <a:schemeClr val="tx1">
                  <a:lumMod val="85000"/>
                  <a:lumOff val="15000"/>
                </a:schemeClr>
              </a:solidFill>
            </a:endParaRPr>
          </a:p>
        </p:txBody>
      </p:sp>
      <p:sp>
        <p:nvSpPr>
          <p:cNvPr id="5" name="object 5"/>
          <p:cNvSpPr/>
          <p:nvPr/>
        </p:nvSpPr>
        <p:spPr>
          <a:xfrm>
            <a:off x="5244719" y="2844038"/>
            <a:ext cx="2802890" cy="36576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5244719" y="3438093"/>
            <a:ext cx="5444744" cy="3660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5244719" y="4033139"/>
            <a:ext cx="4053078" cy="365760"/>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DCFEA797-B895-4C2B-AD6A-9DD696DB4696}"/>
              </a:ext>
            </a:extLst>
          </p:cNvPr>
          <p:cNvSpPr txBox="1"/>
          <p:nvPr/>
        </p:nvSpPr>
        <p:spPr>
          <a:xfrm>
            <a:off x="-7318" y="2129010"/>
            <a:ext cx="4636008" cy="523220"/>
          </a:xfrm>
          <a:prstGeom prst="rect">
            <a:avLst/>
          </a:prstGeom>
          <a:noFill/>
        </p:spPr>
        <p:txBody>
          <a:bodyPr wrap="square" rtlCol="0">
            <a:spAutoFit/>
          </a:bodyPr>
          <a:lstStyle/>
          <a:p>
            <a:pPr algn="ctr"/>
            <a:r>
              <a:rPr lang="en-US" sz="2800" dirty="0">
                <a:solidFill>
                  <a:schemeClr val="bg1"/>
                </a:solidFill>
                <a:latin typeface="Aharoni" panose="02010803020104030203" pitchFamily="2" charset="-79"/>
                <a:cs typeface="Aharoni" panose="02010803020104030203" pitchFamily="2" charset="-79"/>
              </a:rPr>
              <a:t>Developer Only BDD</a:t>
            </a:r>
          </a:p>
        </p:txBody>
      </p:sp>
      <p:sp>
        <p:nvSpPr>
          <p:cNvPr id="15" name="TextBox 14">
            <a:extLst>
              <a:ext uri="{FF2B5EF4-FFF2-40B4-BE49-F238E27FC236}">
                <a16:creationId xmlns:a16="http://schemas.microsoft.com/office/drawing/2014/main" id="{75350D32-3398-4638-8DD3-5EA7D777D289}"/>
              </a:ext>
            </a:extLst>
          </p:cNvPr>
          <p:cNvSpPr txBox="1"/>
          <p:nvPr/>
        </p:nvSpPr>
        <p:spPr>
          <a:xfrm>
            <a:off x="4965138" y="1174841"/>
            <a:ext cx="6709718" cy="1231106"/>
          </a:xfrm>
          <a:prstGeom prst="rect">
            <a:avLst/>
          </a:prstGeom>
          <a:noFill/>
        </p:spPr>
        <p:txBody>
          <a:bodyPr wrap="square" rtlCol="0">
            <a:spAutoFit/>
          </a:bodyPr>
          <a:lstStyle/>
          <a:p>
            <a:r>
              <a:rPr lang="en-US" sz="2800" dirty="0">
                <a:solidFill>
                  <a:schemeClr val="accent2"/>
                </a:solidFill>
                <a:latin typeface="Abadi" panose="020B0604020202020204" pitchFamily="34" charset="0"/>
              </a:rPr>
              <a:t>Bad practice, but a step in a right direction. </a:t>
            </a:r>
          </a:p>
          <a:p>
            <a:endParaRPr lang="en-US" dirty="0">
              <a:solidFill>
                <a:schemeClr val="accent2"/>
              </a:solidFill>
              <a:latin typeface="Abadi" panose="020B0604020202020204" pitchFamily="34" charset="0"/>
            </a:endParaRPr>
          </a:p>
        </p:txBody>
      </p:sp>
      <p:sp>
        <p:nvSpPr>
          <p:cNvPr id="7" name="TextBox 6">
            <a:extLst>
              <a:ext uri="{FF2B5EF4-FFF2-40B4-BE49-F238E27FC236}">
                <a16:creationId xmlns:a16="http://schemas.microsoft.com/office/drawing/2014/main" id="{78626E04-65EB-4449-AE70-641356294364}"/>
              </a:ext>
            </a:extLst>
          </p:cNvPr>
          <p:cNvSpPr txBox="1"/>
          <p:nvPr/>
        </p:nvSpPr>
        <p:spPr>
          <a:xfrm>
            <a:off x="4965138" y="2505670"/>
            <a:ext cx="6709718" cy="1661993"/>
          </a:xfrm>
          <a:prstGeom prst="rect">
            <a:avLst/>
          </a:prstGeom>
          <a:noFill/>
        </p:spPr>
        <p:txBody>
          <a:bodyPr wrap="square" rtlCol="0">
            <a:spAutoFit/>
          </a:bodyPr>
          <a:lstStyle/>
          <a:p>
            <a:r>
              <a:rPr lang="en-US" sz="2800" dirty="0">
                <a:solidFill>
                  <a:schemeClr val="accent2"/>
                </a:solidFill>
                <a:latin typeface="Abadi" panose="020B0604020202020204" pitchFamily="34" charset="0"/>
              </a:rPr>
              <a:t>Should only be used as a case to prove the benefits of BDD in the context of your business</a:t>
            </a:r>
          </a:p>
          <a:p>
            <a:endParaRPr lang="en-US" dirty="0">
              <a:solidFill>
                <a:schemeClr val="accent2"/>
              </a:solidFill>
              <a:latin typeface="Abadi" panose="020B0604020202020204" pitchFamily="34" charset="0"/>
            </a:endParaRPr>
          </a:p>
        </p:txBody>
      </p:sp>
      <p:sp>
        <p:nvSpPr>
          <p:cNvPr id="8" name="TextBox 7">
            <a:extLst>
              <a:ext uri="{FF2B5EF4-FFF2-40B4-BE49-F238E27FC236}">
                <a16:creationId xmlns:a16="http://schemas.microsoft.com/office/drawing/2014/main" id="{2B1EFA57-AD07-4476-A9F4-5BA140B5713B}"/>
              </a:ext>
            </a:extLst>
          </p:cNvPr>
          <p:cNvSpPr txBox="1"/>
          <p:nvPr/>
        </p:nvSpPr>
        <p:spPr>
          <a:xfrm>
            <a:off x="4965138" y="4172392"/>
            <a:ext cx="6709718" cy="1200329"/>
          </a:xfrm>
          <a:prstGeom prst="rect">
            <a:avLst/>
          </a:prstGeom>
          <a:noFill/>
        </p:spPr>
        <p:txBody>
          <a:bodyPr wrap="square" rtlCol="0">
            <a:spAutoFit/>
          </a:bodyPr>
          <a:lstStyle/>
          <a:p>
            <a:r>
              <a:rPr lang="en-US" dirty="0">
                <a:solidFill>
                  <a:schemeClr val="accent2"/>
                </a:solidFill>
                <a:latin typeface="Abadi" panose="020B0604020202020204" pitchFamily="34" charset="0"/>
              </a:rPr>
              <a:t>STOP if business is not on board, but continue on asking for examples that support acceptance criteria because that is the only way to make sure what you are developing is correct. </a:t>
            </a:r>
          </a:p>
          <a:p>
            <a:endParaRPr lang="en-US" dirty="0">
              <a:solidFill>
                <a:schemeClr val="accent2"/>
              </a:solidFill>
              <a:latin typeface="Abadi" panose="020B0604020202020204" pitchFamily="34" charset="0"/>
            </a:endParaRPr>
          </a:p>
        </p:txBody>
      </p:sp>
    </p:spTree>
    <p:extLst>
      <p:ext uri="{BB962C8B-B14F-4D97-AF65-F5344CB8AC3E}">
        <p14:creationId xmlns:p14="http://schemas.microsoft.com/office/powerpoint/2010/main" val="12165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51</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306529" y="-27859"/>
            <a:ext cx="7886700" cy="1325563"/>
          </a:xfrm>
        </p:spPr>
        <p:txBody>
          <a:bodyPr/>
          <a:lstStyle/>
          <a:p>
            <a:r>
              <a:rPr lang="en-US" dirty="0">
                <a:solidFill>
                  <a:srgbClr val="0070C0"/>
                </a:solidFill>
              </a:rPr>
              <a:t>Environment Pre-requisites</a:t>
            </a:r>
          </a:p>
        </p:txBody>
      </p:sp>
      <p:sp>
        <p:nvSpPr>
          <p:cNvPr id="3" name="TextBox 2"/>
          <p:cNvSpPr txBox="1"/>
          <p:nvPr/>
        </p:nvSpPr>
        <p:spPr>
          <a:xfrm>
            <a:off x="4790137" y="1194023"/>
            <a:ext cx="5179773" cy="2585323"/>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JDK8 or higher</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Build Tool like Maven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You need an IDE IntelliJ or Eclipse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098" y="2824316"/>
            <a:ext cx="3322192"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Setting up your</a:t>
            </a:r>
          </a:p>
          <a:p>
            <a:r>
              <a:rPr lang="en-US" sz="3600" b="1" dirty="0">
                <a:solidFill>
                  <a:schemeClr val="accent1">
                    <a:lumMod val="20000"/>
                    <a:lumOff val="80000"/>
                  </a:schemeClr>
                </a:solidFill>
                <a:latin typeface="AmericanSans Light" panose="02000000000000000000" pitchFamily="50" charset="0"/>
              </a:rPr>
              <a:t>computer</a:t>
            </a:r>
          </a:p>
        </p:txBody>
      </p:sp>
    </p:spTree>
    <p:custDataLst>
      <p:tags r:id="rId1"/>
    </p:custDataLst>
    <p:extLst>
      <p:ext uri="{BB962C8B-B14F-4D97-AF65-F5344CB8AC3E}">
        <p14:creationId xmlns:p14="http://schemas.microsoft.com/office/powerpoint/2010/main" val="1499030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52</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306529" y="-27859"/>
            <a:ext cx="7886700" cy="1325563"/>
          </a:xfrm>
        </p:spPr>
        <p:txBody>
          <a:bodyPr/>
          <a:lstStyle/>
          <a:p>
            <a:r>
              <a:rPr lang="en-US" dirty="0">
                <a:solidFill>
                  <a:srgbClr val="0070C0"/>
                </a:solidFill>
              </a:rPr>
              <a:t>Environment Pre-requisites</a:t>
            </a:r>
          </a:p>
        </p:txBody>
      </p:sp>
      <p:sp>
        <p:nvSpPr>
          <p:cNvPr id="3" name="TextBox 2"/>
          <p:cNvSpPr txBox="1"/>
          <p:nvPr/>
        </p:nvSpPr>
        <p:spPr>
          <a:xfrm>
            <a:off x="4345384" y="905677"/>
            <a:ext cx="7229798" cy="5355312"/>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JDK8 or higher</a:t>
            </a:r>
          </a:p>
          <a:p>
            <a:pPr marL="800100" lvl="1"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Go to command line and type at the prompt: </a:t>
            </a:r>
          </a:p>
          <a:p>
            <a:pPr lvl="1">
              <a:lnSpc>
                <a:spcPct val="150000"/>
              </a:lnSpc>
            </a:pPr>
            <a:r>
              <a:rPr lang="en-US" sz="2400" dirty="0">
                <a:solidFill>
                  <a:srgbClr val="00B0F0"/>
                </a:solidFill>
                <a:latin typeface="AmericanSans Book" panose="02000000000000000000" pitchFamily="50" charset="0"/>
              </a:rPr>
              <a:t>&gt;Java -version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Build Tool like Maven</a:t>
            </a:r>
          </a:p>
          <a:p>
            <a:pPr marL="800100" lvl="1"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Go to command line and type following at the prompt:</a:t>
            </a:r>
          </a:p>
          <a:p>
            <a:pPr lvl="1">
              <a:lnSpc>
                <a:spcPct val="150000"/>
              </a:lnSpc>
            </a:pPr>
            <a:r>
              <a:rPr lang="en-US" sz="2400" dirty="0">
                <a:solidFill>
                  <a:srgbClr val="00B0F0"/>
                </a:solidFill>
                <a:latin typeface="AmericanSans Book" panose="02000000000000000000" pitchFamily="50" charset="0"/>
              </a:rPr>
              <a:t>&gt;</a:t>
            </a:r>
            <a:r>
              <a:rPr lang="en-US" sz="2400" dirty="0" err="1">
                <a:solidFill>
                  <a:srgbClr val="00B0F0"/>
                </a:solidFill>
                <a:latin typeface="AmericanSans Book" panose="02000000000000000000" pitchFamily="50" charset="0"/>
              </a:rPr>
              <a:t>mvn</a:t>
            </a:r>
            <a:r>
              <a:rPr lang="en-US" sz="2400" dirty="0">
                <a:solidFill>
                  <a:srgbClr val="00B0F0"/>
                </a:solidFill>
                <a:latin typeface="AmericanSans Book" panose="02000000000000000000" pitchFamily="50" charset="0"/>
              </a:rPr>
              <a:t> -version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You need an IDE IntelliJ or Eclipse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098" y="2824316"/>
            <a:ext cx="3683188"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Let’s check </a:t>
            </a:r>
          </a:p>
          <a:p>
            <a:r>
              <a:rPr lang="en-US" sz="3600" b="1" dirty="0">
                <a:solidFill>
                  <a:schemeClr val="accent1">
                    <a:lumMod val="20000"/>
                    <a:lumOff val="80000"/>
                  </a:schemeClr>
                </a:solidFill>
                <a:latin typeface="AmericanSans Light" panose="02000000000000000000" pitchFamily="50" charset="0"/>
              </a:rPr>
              <a:t>Our Environment</a:t>
            </a:r>
          </a:p>
        </p:txBody>
      </p:sp>
    </p:spTree>
    <p:custDataLst>
      <p:tags r:id="rId1"/>
    </p:custDataLst>
    <p:extLst>
      <p:ext uri="{BB962C8B-B14F-4D97-AF65-F5344CB8AC3E}">
        <p14:creationId xmlns:p14="http://schemas.microsoft.com/office/powerpoint/2010/main" val="509585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53</a:t>
            </a:fld>
            <a:endParaRPr lang="en-US" sz="1200" dirty="0">
              <a:solidFill>
                <a:schemeClr val="bg1"/>
              </a:solidFill>
              <a:latin typeface="AmericanSans Light" panose="02000000000000000000" pitchFamily="50" charset="0"/>
            </a:endParaRPr>
          </a:p>
        </p:txBody>
      </p:sp>
      <p:sp>
        <p:nvSpPr>
          <p:cNvPr id="4" name="Rectangle 3"/>
          <p:cNvSpPr/>
          <p:nvPr/>
        </p:nvSpPr>
        <p:spPr>
          <a:xfrm>
            <a:off x="5977217" y="3244334"/>
            <a:ext cx="237566" cy="369332"/>
          </a:xfrm>
          <a:prstGeom prst="rect">
            <a:avLst/>
          </a:prstGeom>
        </p:spPr>
        <p:txBody>
          <a:bodyPr wrap="none">
            <a:spAutoFit/>
          </a:bodyPr>
          <a:lstStyle/>
          <a:p>
            <a:r>
              <a:rPr lang="en-US" dirty="0"/>
              <a:t> </a:t>
            </a:r>
          </a:p>
        </p:txBody>
      </p:sp>
      <p:sp>
        <p:nvSpPr>
          <p:cNvPr id="17" name="Title 1"/>
          <p:cNvSpPr>
            <a:spLocks noGrp="1"/>
          </p:cNvSpPr>
          <p:nvPr>
            <p:ph type="title"/>
          </p:nvPr>
        </p:nvSpPr>
        <p:spPr>
          <a:xfrm>
            <a:off x="628650" y="365126"/>
            <a:ext cx="7886700" cy="1325563"/>
          </a:xfrm>
        </p:spPr>
        <p:txBody>
          <a:bodyPr/>
          <a:lstStyle/>
          <a:p>
            <a:r>
              <a:rPr lang="en-US" dirty="0">
                <a:solidFill>
                  <a:srgbClr val="0070C0"/>
                </a:solidFill>
              </a:rPr>
              <a:t>Overview of Environment Setup</a:t>
            </a:r>
          </a:p>
        </p:txBody>
      </p:sp>
      <p:sp>
        <p:nvSpPr>
          <p:cNvPr id="2" name="TextBox 1"/>
          <p:cNvSpPr txBox="1"/>
          <p:nvPr/>
        </p:nvSpPr>
        <p:spPr>
          <a:xfrm>
            <a:off x="885825" y="1784255"/>
            <a:ext cx="577215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IDE </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IDE Plugins</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Dependencies</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Runner Class</a:t>
            </a:r>
          </a:p>
        </p:txBody>
      </p:sp>
    </p:spTree>
    <p:custDataLst>
      <p:tags r:id="rId1"/>
    </p:custDataLst>
    <p:extLst>
      <p:ext uri="{BB962C8B-B14F-4D97-AF65-F5344CB8AC3E}">
        <p14:creationId xmlns:p14="http://schemas.microsoft.com/office/powerpoint/2010/main" val="17688961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54</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953562" y="0"/>
            <a:ext cx="5324168" cy="905677"/>
          </a:xfrm>
        </p:spPr>
        <p:txBody>
          <a:bodyPr/>
          <a:lstStyle/>
          <a:p>
            <a:r>
              <a:rPr lang="en-US" dirty="0">
                <a:solidFill>
                  <a:srgbClr val="0070C0"/>
                </a:solidFill>
              </a:rPr>
              <a:t>Set up IDE for Cucumber</a:t>
            </a:r>
          </a:p>
        </p:txBody>
      </p:sp>
      <p:sp>
        <p:nvSpPr>
          <p:cNvPr id="3" name="TextBox 2"/>
          <p:cNvSpPr txBox="1"/>
          <p:nvPr/>
        </p:nvSpPr>
        <p:spPr>
          <a:xfrm>
            <a:off x="4345384" y="905677"/>
            <a:ext cx="7229798" cy="1477328"/>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Open IntelliJ and go to Configure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803798"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Open Test Project</a:t>
            </a:r>
          </a:p>
        </p:txBody>
      </p:sp>
    </p:spTree>
    <p:custDataLst>
      <p:tags r:id="rId1"/>
    </p:custDataLst>
    <p:extLst>
      <p:ext uri="{BB962C8B-B14F-4D97-AF65-F5344CB8AC3E}">
        <p14:creationId xmlns:p14="http://schemas.microsoft.com/office/powerpoint/2010/main" val="1876412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55</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953562" y="0"/>
            <a:ext cx="5324168" cy="905677"/>
          </a:xfrm>
        </p:spPr>
        <p:txBody>
          <a:bodyPr/>
          <a:lstStyle/>
          <a:p>
            <a:r>
              <a:rPr lang="en-US" dirty="0">
                <a:solidFill>
                  <a:srgbClr val="0070C0"/>
                </a:solidFill>
              </a:rPr>
              <a:t>Set up IDE for Cucumber</a:t>
            </a:r>
          </a:p>
        </p:txBody>
      </p:sp>
      <p:sp>
        <p:nvSpPr>
          <p:cNvPr id="3" name="TextBox 2"/>
          <p:cNvSpPr txBox="1"/>
          <p:nvPr/>
        </p:nvSpPr>
        <p:spPr>
          <a:xfrm>
            <a:off x="4345384" y="905677"/>
            <a:ext cx="7229798" cy="1477328"/>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Download Sample Project</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075650"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Configure IDE</a:t>
            </a:r>
          </a:p>
        </p:txBody>
      </p:sp>
    </p:spTree>
    <p:custDataLst>
      <p:tags r:id="rId1"/>
    </p:custDataLst>
    <p:extLst>
      <p:ext uri="{BB962C8B-B14F-4D97-AF65-F5344CB8AC3E}">
        <p14:creationId xmlns:p14="http://schemas.microsoft.com/office/powerpoint/2010/main" val="875792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56</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51956"/>
            <a:ext cx="10058400" cy="1325563"/>
          </a:xfrm>
        </p:spPr>
        <p:txBody>
          <a:bodyPr/>
          <a:lstStyle/>
          <a:p>
            <a:r>
              <a:rPr lang="en-US" dirty="0">
                <a:solidFill>
                  <a:srgbClr val="0070C0"/>
                </a:solidFill>
              </a:rPr>
              <a:t>Cucumber/Junit Version of HelloWorld.java</a:t>
            </a:r>
          </a:p>
        </p:txBody>
      </p:sp>
      <p:sp>
        <p:nvSpPr>
          <p:cNvPr id="16" name="TextBox 15"/>
          <p:cNvSpPr txBox="1"/>
          <p:nvPr/>
        </p:nvSpPr>
        <p:spPr>
          <a:xfrm>
            <a:off x="970081" y="849730"/>
            <a:ext cx="577215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POM.xml file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Create a feature file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Feature name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Scenario</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Given – When -Then</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Add Test Runner</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Structure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Overview</a:t>
            </a:r>
          </a:p>
        </p:txBody>
      </p:sp>
    </p:spTree>
    <p:custDataLst>
      <p:tags r:id="rId1"/>
    </p:custDataLst>
    <p:extLst>
      <p:ext uri="{BB962C8B-B14F-4D97-AF65-F5344CB8AC3E}">
        <p14:creationId xmlns:p14="http://schemas.microsoft.com/office/powerpoint/2010/main" val="30532595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57</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150221"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Library </a:t>
            </a:r>
          </a:p>
          <a:p>
            <a:r>
              <a:rPr lang="en-US" sz="3600" b="1" dirty="0">
                <a:solidFill>
                  <a:schemeClr val="accent1">
                    <a:lumMod val="20000"/>
                    <a:lumOff val="80000"/>
                  </a:schemeClr>
                </a:solidFill>
                <a:latin typeface="AmericanSans Light" panose="02000000000000000000" pitchFamily="50" charset="0"/>
              </a:rPr>
              <a:t>Dependencies</a:t>
            </a:r>
          </a:p>
        </p:txBody>
      </p:sp>
      <p:sp>
        <p:nvSpPr>
          <p:cNvPr id="6" name="Rectangle 5"/>
          <p:cNvSpPr/>
          <p:nvPr/>
        </p:nvSpPr>
        <p:spPr>
          <a:xfrm>
            <a:off x="4729163" y="257175"/>
            <a:ext cx="3257550" cy="11144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52088" y="635792"/>
            <a:ext cx="2610138"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Cucumber Java</a:t>
            </a:r>
          </a:p>
        </p:txBody>
      </p:sp>
      <p:sp>
        <p:nvSpPr>
          <p:cNvPr id="22" name="Rectangle 21"/>
          <p:cNvSpPr/>
          <p:nvPr/>
        </p:nvSpPr>
        <p:spPr>
          <a:xfrm>
            <a:off x="4728383" y="1790856"/>
            <a:ext cx="3257550" cy="11144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332614" y="2093659"/>
            <a:ext cx="2049087"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Test Runner</a:t>
            </a:r>
          </a:p>
        </p:txBody>
      </p:sp>
      <p:sp>
        <p:nvSpPr>
          <p:cNvPr id="24" name="Rectangle 23"/>
          <p:cNvSpPr/>
          <p:nvPr/>
        </p:nvSpPr>
        <p:spPr>
          <a:xfrm>
            <a:off x="4729163" y="3384235"/>
            <a:ext cx="3257550" cy="11144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894249" y="3679837"/>
            <a:ext cx="4735527" cy="523220"/>
          </a:xfrm>
          <a:prstGeom prst="rect">
            <a:avLst/>
          </a:prstGeom>
          <a:noFill/>
        </p:spPr>
        <p:txBody>
          <a:bodyPr wrap="square" rtlCol="0">
            <a:spAutoFit/>
          </a:bodyPr>
          <a:lstStyle/>
          <a:p>
            <a:r>
              <a:rPr lang="en-US" sz="2800" b="1" dirty="0">
                <a:solidFill>
                  <a:schemeClr val="accent1">
                    <a:lumMod val="20000"/>
                    <a:lumOff val="80000"/>
                  </a:schemeClr>
                </a:solidFill>
                <a:latin typeface="AmericanSans Light" panose="02000000000000000000" pitchFamily="50" charset="0"/>
              </a:rPr>
              <a:t>Assertion Library</a:t>
            </a:r>
          </a:p>
        </p:txBody>
      </p:sp>
    </p:spTree>
    <p:custDataLst>
      <p:tags r:id="rId1"/>
    </p:custDataLst>
    <p:extLst>
      <p:ext uri="{BB962C8B-B14F-4D97-AF65-F5344CB8AC3E}">
        <p14:creationId xmlns:p14="http://schemas.microsoft.com/office/powerpoint/2010/main" val="110180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499"/>
                                          </p:stCondLst>
                                        </p:cTn>
                                        <p:tgtEl>
                                          <p:spTgt spid="23"/>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499"/>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499"/>
                                          </p:stCondLst>
                                        </p:cTn>
                                        <p:tgtEl>
                                          <p:spTgt spid="2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2" grpId="0" animBg="1"/>
      <p:bldP spid="23" grpId="0"/>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58</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3247" y="257175"/>
            <a:ext cx="3257550" cy="22288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26953" y="381436"/>
            <a:ext cx="2610138"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Cucumber Java</a:t>
            </a:r>
          </a:p>
        </p:txBody>
      </p:sp>
      <p:sp>
        <p:nvSpPr>
          <p:cNvPr id="22" name="Rectangle 21"/>
          <p:cNvSpPr/>
          <p:nvPr/>
        </p:nvSpPr>
        <p:spPr>
          <a:xfrm>
            <a:off x="4284324" y="285750"/>
            <a:ext cx="3257550" cy="2200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Junit</a:t>
            </a:r>
          </a:p>
        </p:txBody>
      </p:sp>
      <p:sp>
        <p:nvSpPr>
          <p:cNvPr id="23" name="TextBox 22"/>
          <p:cNvSpPr txBox="1"/>
          <p:nvPr/>
        </p:nvSpPr>
        <p:spPr>
          <a:xfrm>
            <a:off x="4888555" y="485324"/>
            <a:ext cx="2049087"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Test Runner</a:t>
            </a:r>
          </a:p>
        </p:txBody>
      </p:sp>
      <p:sp>
        <p:nvSpPr>
          <p:cNvPr id="24" name="Rectangle 23"/>
          <p:cNvSpPr/>
          <p:nvPr/>
        </p:nvSpPr>
        <p:spPr>
          <a:xfrm>
            <a:off x="8112767" y="313223"/>
            <a:ext cx="3257550" cy="217280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53727" y="403673"/>
            <a:ext cx="2975630" cy="523220"/>
          </a:xfrm>
          <a:prstGeom prst="rect">
            <a:avLst/>
          </a:prstGeom>
          <a:noFill/>
        </p:spPr>
        <p:txBody>
          <a:bodyPr wrap="square" rtlCol="0">
            <a:spAutoFit/>
          </a:bodyPr>
          <a:lstStyle/>
          <a:p>
            <a:r>
              <a:rPr lang="en-US" sz="2800" b="1" dirty="0">
                <a:solidFill>
                  <a:schemeClr val="accent1">
                    <a:lumMod val="20000"/>
                    <a:lumOff val="80000"/>
                  </a:schemeClr>
                </a:solidFill>
                <a:latin typeface="AmericanSans Light" panose="02000000000000000000" pitchFamily="50" charset="0"/>
              </a:rPr>
              <a:t>Assertion Library</a:t>
            </a:r>
          </a:p>
        </p:txBody>
      </p:sp>
      <p:sp>
        <p:nvSpPr>
          <p:cNvPr id="3" name="TextBox 2"/>
          <p:cNvSpPr txBox="1"/>
          <p:nvPr/>
        </p:nvSpPr>
        <p:spPr>
          <a:xfrm>
            <a:off x="1026774" y="996909"/>
            <a:ext cx="2063385" cy="461665"/>
          </a:xfrm>
          <a:prstGeom prst="rect">
            <a:avLst/>
          </a:prstGeom>
          <a:noFill/>
        </p:spPr>
        <p:txBody>
          <a:bodyPr wrap="none" rtlCol="0">
            <a:spAutoFit/>
          </a:bodyPr>
          <a:lstStyle/>
          <a:p>
            <a:r>
              <a:rPr lang="en-US" sz="2400" dirty="0"/>
              <a:t>Cucumber-java</a:t>
            </a:r>
          </a:p>
        </p:txBody>
      </p:sp>
      <p:sp>
        <p:nvSpPr>
          <p:cNvPr id="26" name="TextBox 25"/>
          <p:cNvSpPr txBox="1"/>
          <p:nvPr/>
        </p:nvSpPr>
        <p:spPr>
          <a:xfrm>
            <a:off x="1026774" y="1523670"/>
            <a:ext cx="2135521" cy="461665"/>
          </a:xfrm>
          <a:prstGeom prst="rect">
            <a:avLst/>
          </a:prstGeom>
          <a:noFill/>
        </p:spPr>
        <p:txBody>
          <a:bodyPr wrap="none" rtlCol="0">
            <a:spAutoFit/>
          </a:bodyPr>
          <a:lstStyle/>
          <a:p>
            <a:r>
              <a:rPr lang="en-US" sz="2400" dirty="0"/>
              <a:t>Cucumber-</a:t>
            </a:r>
            <a:r>
              <a:rPr lang="en-US" sz="2400" dirty="0" err="1"/>
              <a:t>junit</a:t>
            </a:r>
            <a:endParaRPr lang="en-US" sz="2400" dirty="0"/>
          </a:p>
        </p:txBody>
      </p:sp>
      <p:sp>
        <p:nvSpPr>
          <p:cNvPr id="4" name="TextBox 3"/>
          <p:cNvSpPr txBox="1"/>
          <p:nvPr/>
        </p:nvSpPr>
        <p:spPr>
          <a:xfrm>
            <a:off x="9048467" y="1060127"/>
            <a:ext cx="1767343" cy="830997"/>
          </a:xfrm>
          <a:prstGeom prst="rect">
            <a:avLst/>
          </a:prstGeom>
          <a:noFill/>
        </p:spPr>
        <p:txBody>
          <a:bodyPr wrap="none" rtlCol="0">
            <a:spAutoFit/>
          </a:bodyPr>
          <a:lstStyle/>
          <a:p>
            <a:r>
              <a:rPr lang="en-US" sz="2400" dirty="0" err="1"/>
              <a:t>Hamcrest</a:t>
            </a:r>
            <a:r>
              <a:rPr lang="en-US" dirty="0"/>
              <a:t> </a:t>
            </a:r>
            <a:r>
              <a:rPr lang="en-US" sz="2400" dirty="0"/>
              <a:t>or </a:t>
            </a:r>
          </a:p>
          <a:p>
            <a:r>
              <a:rPr lang="en-US" sz="2400" dirty="0" err="1"/>
              <a:t>AssertJ</a:t>
            </a:r>
            <a:endParaRPr lang="en-US" sz="2400" dirty="0"/>
          </a:p>
        </p:txBody>
      </p:sp>
    </p:spTree>
    <p:custDataLst>
      <p:tags r:id="rId1"/>
    </p:custDataLst>
    <p:extLst>
      <p:ext uri="{BB962C8B-B14F-4D97-AF65-F5344CB8AC3E}">
        <p14:creationId xmlns:p14="http://schemas.microsoft.com/office/powerpoint/2010/main" val="27023298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750"/>
                                  </p:stCondLst>
                                  <p:childTnLst>
                                    <p:set>
                                      <p:cBhvr>
                                        <p:cTn id="16" dur="1" fill="hold">
                                          <p:stCondLst>
                                            <p:cond delay="499"/>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499"/>
                                          </p:stCondLst>
                                        </p:cTn>
                                        <p:tgtEl>
                                          <p:spTgt spid="22"/>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499"/>
                                          </p:stCondLst>
                                        </p:cTn>
                                        <p:tgtEl>
                                          <p:spTgt spid="24"/>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500"/>
                                  </p:stCondLst>
                                  <p:childTnLst>
                                    <p:set>
                                      <p:cBhvr>
                                        <p:cTn id="3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2" grpId="0" animBg="1"/>
      <p:bldP spid="23" grpId="0"/>
      <p:bldP spid="24" grpId="0" animBg="1"/>
      <p:bldP spid="25" grpId="0"/>
      <p:bldP spid="3" grpId="0"/>
      <p:bldP spid="26"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59</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97558"/>
            <a:ext cx="7886700" cy="1325563"/>
          </a:xfrm>
        </p:spPr>
        <p:txBody>
          <a:bodyPr/>
          <a:lstStyle/>
          <a:p>
            <a:r>
              <a:rPr lang="en-US" dirty="0">
                <a:solidFill>
                  <a:srgbClr val="0070C0"/>
                </a:solidFill>
              </a:rPr>
              <a:t>Cucumber Dependencies in Maven</a:t>
            </a:r>
          </a:p>
        </p:txBody>
      </p:sp>
      <p:pic>
        <p:nvPicPr>
          <p:cNvPr id="4" name="Picture 3"/>
          <p:cNvPicPr>
            <a:picLocks noChangeAspect="1"/>
          </p:cNvPicPr>
          <p:nvPr/>
        </p:nvPicPr>
        <p:blipFill>
          <a:blip r:embed="rId7"/>
          <a:stretch>
            <a:fillRect/>
          </a:stretch>
        </p:blipFill>
        <p:spPr>
          <a:xfrm>
            <a:off x="1604152" y="1008598"/>
            <a:ext cx="8605514" cy="5113932"/>
          </a:xfrm>
          <a:prstGeom prst="rect">
            <a:avLst/>
          </a:prstGeom>
        </p:spPr>
      </p:pic>
    </p:spTree>
    <p:custDataLst>
      <p:tags r:id="rId1"/>
    </p:custDataLst>
    <p:extLst>
      <p:ext uri="{BB962C8B-B14F-4D97-AF65-F5344CB8AC3E}">
        <p14:creationId xmlns:p14="http://schemas.microsoft.com/office/powerpoint/2010/main" val="27286712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6743" cy="65265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40" y="137160"/>
            <a:ext cx="1692592" cy="16698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6032" y="1199889"/>
            <a:ext cx="1923097" cy="167587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9189" y="1613535"/>
            <a:ext cx="2101215" cy="210121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6272" y="3527017"/>
            <a:ext cx="3259519" cy="2300378"/>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4757" y="1613535"/>
            <a:ext cx="1061862" cy="890416"/>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860" y="2503951"/>
            <a:ext cx="1061862" cy="89041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068005">
            <a:off x="7985790" y="3876448"/>
            <a:ext cx="1061862" cy="890416"/>
          </a:xfrm>
          <a:prstGeom prst="rect">
            <a:avLst/>
          </a:prstGeom>
        </p:spPr>
      </p:pic>
      <p:sp>
        <p:nvSpPr>
          <p:cNvPr id="10" name="object 4">
            <a:extLst>
              <a:ext uri="{FF2B5EF4-FFF2-40B4-BE49-F238E27FC236}">
                <a16:creationId xmlns:a16="http://schemas.microsoft.com/office/drawing/2014/main" id="{B3DCB3DF-E632-40DB-8605-7182F629D483}"/>
              </a:ext>
            </a:extLst>
          </p:cNvPr>
          <p:cNvSpPr/>
          <p:nvPr/>
        </p:nvSpPr>
        <p:spPr>
          <a:xfrm>
            <a:off x="7051577" y="98017"/>
            <a:ext cx="5285259" cy="616686"/>
          </a:xfrm>
          <a:prstGeom prst="rect">
            <a:avLst/>
          </a:prstGeom>
          <a:blipFill>
            <a:blip r:embed="rId9" cstate="print"/>
            <a:stretch>
              <a:fillRect/>
            </a:stretch>
          </a:blipFill>
        </p:spPr>
        <p:txBody>
          <a:bodyPr wrap="square" lIns="0" tIns="0" rIns="0" bIns="0" rtlCol="0"/>
          <a:lstStyle/>
          <a:p>
            <a:endParaRPr dirty="0">
              <a:solidFill>
                <a:schemeClr val="bg1"/>
              </a:solidFill>
            </a:endParaRPr>
          </a:p>
        </p:txBody>
      </p:sp>
    </p:spTree>
    <p:extLst>
      <p:ext uri="{BB962C8B-B14F-4D97-AF65-F5344CB8AC3E}">
        <p14:creationId xmlns:p14="http://schemas.microsoft.com/office/powerpoint/2010/main" val="17035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9"/>
                                          </p:stCondLst>
                                        </p:cTn>
                                        <p:tgtEl>
                                          <p:spTgt spid="5"/>
                                        </p:tgtEl>
                                        <p:attrNameLst>
                                          <p:attrName>style.visibility</p:attrName>
                                        </p:attrNameLst>
                                      </p:cBhvr>
                                      <p:to>
                                        <p:strVal val="visible"/>
                                      </p:to>
                                    </p:set>
                                  </p:childTnLst>
                                </p:cTn>
                              </p:par>
                            </p:childTnLst>
                          </p:cTn>
                        </p:par>
                        <p:par>
                          <p:cTn id="7" fill="hold">
                            <p:stCondLst>
                              <p:cond delay="260"/>
                            </p:stCondLst>
                            <p:childTnLst>
                              <p:par>
                                <p:cTn id="8" presetID="1" presetClass="entr" presetSubtype="0" fill="hold" nodeType="afterEffect">
                                  <p:stCondLst>
                                    <p:cond delay="250"/>
                                  </p:stCondLst>
                                  <p:childTnLst>
                                    <p:set>
                                      <p:cBhvr>
                                        <p:cTn id="9" dur="1" fill="hold">
                                          <p:stCondLst>
                                            <p:cond delay="249"/>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500"/>
                                  </p:stCondLst>
                                  <p:childTnLst>
                                    <p:set>
                                      <p:cBhvr>
                                        <p:cTn id="13" dur="1" fill="hold">
                                          <p:stCondLst>
                                            <p:cond delay="249"/>
                                          </p:stCondLst>
                                        </p:cTn>
                                        <p:tgtEl>
                                          <p:spTgt spid="9"/>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500"/>
                                  </p:stCondLst>
                                  <p:childTnLst>
                                    <p:set>
                                      <p:cBhvr>
                                        <p:cTn id="16" dur="1" fill="hold">
                                          <p:stCondLst>
                                            <p:cond delay="24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500"/>
                                  </p:stCondLst>
                                  <p:childTnLst>
                                    <p:set>
                                      <p:cBhvr>
                                        <p:cTn id="19" dur="1" fill="hold">
                                          <p:stCondLst>
                                            <p:cond delay="249"/>
                                          </p:stCondLst>
                                        </p:cTn>
                                        <p:tgtEl>
                                          <p:spTgt spid="11"/>
                                        </p:tgtEl>
                                        <p:attrNameLst>
                                          <p:attrName>style.visibility</p:attrName>
                                        </p:attrNameLst>
                                      </p:cBhvr>
                                      <p:to>
                                        <p:strVal val="visible"/>
                                      </p:to>
                                    </p:set>
                                  </p:childTnLst>
                                </p:cTn>
                              </p:par>
                            </p:childTnLst>
                          </p:cTn>
                        </p:par>
                        <p:par>
                          <p:cTn id="20" fill="hold">
                            <p:stCondLst>
                              <p:cond delay="2250"/>
                            </p:stCondLst>
                            <p:childTnLst>
                              <p:par>
                                <p:cTn id="21" presetID="1" presetClass="entr" presetSubtype="0" fill="hold" nodeType="afterEffect">
                                  <p:stCondLst>
                                    <p:cond delay="500"/>
                                  </p:stCondLst>
                                  <p:childTnLst>
                                    <p:set>
                                      <p:cBhvr>
                                        <p:cTn id="22" dur="1" fill="hold">
                                          <p:stCondLst>
                                            <p:cond delay="249"/>
                                          </p:stCondLst>
                                        </p:cTn>
                                        <p:tgtEl>
                                          <p:spTgt spid="7"/>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500"/>
                                  </p:stCondLst>
                                  <p:childTnLst>
                                    <p:set>
                                      <p:cBhvr>
                                        <p:cTn id="25" dur="1" fill="hold">
                                          <p:stCondLst>
                                            <p:cond delay="249"/>
                                          </p:stCondLst>
                                        </p:cTn>
                                        <p:tgtEl>
                                          <p:spTgt spid="12"/>
                                        </p:tgtEl>
                                        <p:attrNameLst>
                                          <p:attrName>style.visibility</p:attrName>
                                        </p:attrNameLst>
                                      </p:cBhvr>
                                      <p:to>
                                        <p:strVal val="visible"/>
                                      </p:to>
                                    </p:set>
                                  </p:childTnLst>
                                </p:cTn>
                              </p:par>
                            </p:childTnLst>
                          </p:cTn>
                        </p:par>
                        <p:par>
                          <p:cTn id="26" fill="hold">
                            <p:stCondLst>
                              <p:cond delay="3750"/>
                            </p:stCondLst>
                            <p:childTnLst>
                              <p:par>
                                <p:cTn id="27" presetID="1" presetClass="entr" presetSubtype="0" fill="hold" nodeType="afterEffect">
                                  <p:stCondLst>
                                    <p:cond delay="500"/>
                                  </p:stCondLst>
                                  <p:childTnLst>
                                    <p:set>
                                      <p:cBhvr>
                                        <p:cTn id="28"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60</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37457" y="98739"/>
            <a:ext cx="3414713" cy="1325563"/>
          </a:xfrm>
        </p:spPr>
        <p:txBody>
          <a:bodyPr/>
          <a:lstStyle/>
          <a:p>
            <a:r>
              <a:rPr lang="en-US" dirty="0">
                <a:solidFill>
                  <a:srgbClr val="0070C0"/>
                </a:solidFill>
              </a:rPr>
              <a:t>Project Structure</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414" y="0"/>
            <a:ext cx="4208445" cy="5424318"/>
          </a:xfrm>
          <a:prstGeom prst="rect">
            <a:avLst/>
          </a:prstGeom>
        </p:spPr>
      </p:pic>
      <p:sp>
        <p:nvSpPr>
          <p:cNvPr id="5" name="Right Arrow 4"/>
          <p:cNvSpPr/>
          <p:nvPr/>
        </p:nvSpPr>
        <p:spPr>
          <a:xfrm rot="10800000">
            <a:off x="8058150" y="222877"/>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29816" y="316468"/>
            <a:ext cx="999184" cy="369332"/>
          </a:xfrm>
          <a:prstGeom prst="rect">
            <a:avLst/>
          </a:prstGeom>
          <a:noFill/>
        </p:spPr>
        <p:txBody>
          <a:bodyPr wrap="none" rtlCol="0">
            <a:spAutoFit/>
          </a:bodyPr>
          <a:lstStyle/>
          <a:p>
            <a:r>
              <a:rPr lang="en-US" dirty="0"/>
              <a:t>Pom.xml</a:t>
            </a:r>
          </a:p>
        </p:txBody>
      </p:sp>
      <p:sp>
        <p:nvSpPr>
          <p:cNvPr id="16" name="Right Arrow 15"/>
          <p:cNvSpPr/>
          <p:nvPr/>
        </p:nvSpPr>
        <p:spPr>
          <a:xfrm rot="10800000">
            <a:off x="8058150" y="1897930"/>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729816" y="1991521"/>
            <a:ext cx="1780424" cy="369332"/>
          </a:xfrm>
          <a:prstGeom prst="rect">
            <a:avLst/>
          </a:prstGeom>
          <a:noFill/>
        </p:spPr>
        <p:txBody>
          <a:bodyPr wrap="none" rtlCol="0">
            <a:spAutoFit/>
          </a:bodyPr>
          <a:lstStyle/>
          <a:p>
            <a:r>
              <a:rPr lang="en-US" dirty="0"/>
              <a:t>Application Code</a:t>
            </a:r>
          </a:p>
        </p:txBody>
      </p:sp>
      <p:sp>
        <p:nvSpPr>
          <p:cNvPr id="19" name="Right Arrow 18"/>
          <p:cNvSpPr/>
          <p:nvPr/>
        </p:nvSpPr>
        <p:spPr>
          <a:xfrm rot="10800000">
            <a:off x="8058150" y="3486906"/>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729816" y="3580497"/>
            <a:ext cx="3039230" cy="369332"/>
          </a:xfrm>
          <a:prstGeom prst="rect">
            <a:avLst/>
          </a:prstGeom>
          <a:noFill/>
        </p:spPr>
        <p:txBody>
          <a:bodyPr wrap="none" rtlCol="0">
            <a:spAutoFit/>
          </a:bodyPr>
          <a:lstStyle/>
          <a:p>
            <a:r>
              <a:rPr lang="en-US" dirty="0"/>
              <a:t>Step Definitions and Test Code</a:t>
            </a:r>
          </a:p>
        </p:txBody>
      </p:sp>
      <p:sp>
        <p:nvSpPr>
          <p:cNvPr id="23" name="Right Arrow 22"/>
          <p:cNvSpPr/>
          <p:nvPr/>
        </p:nvSpPr>
        <p:spPr>
          <a:xfrm rot="10800000">
            <a:off x="8058150" y="4260797"/>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729816" y="4354388"/>
            <a:ext cx="1371979" cy="369332"/>
          </a:xfrm>
          <a:prstGeom prst="rect">
            <a:avLst/>
          </a:prstGeom>
          <a:noFill/>
        </p:spPr>
        <p:txBody>
          <a:bodyPr wrap="none" rtlCol="0">
            <a:spAutoFit/>
          </a:bodyPr>
          <a:lstStyle/>
          <a:p>
            <a:r>
              <a:rPr lang="en-US" dirty="0"/>
              <a:t>Feature Files</a:t>
            </a:r>
          </a:p>
        </p:txBody>
      </p:sp>
    </p:spTree>
    <p:custDataLst>
      <p:tags r:id="rId1"/>
    </p:custDataLst>
    <p:extLst>
      <p:ext uri="{BB962C8B-B14F-4D97-AF65-F5344CB8AC3E}">
        <p14:creationId xmlns:p14="http://schemas.microsoft.com/office/powerpoint/2010/main" val="10053643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animBg="1"/>
      <p:bldP spid="17" grpId="0"/>
      <p:bldP spid="19" grpId="0" animBg="1"/>
      <p:bldP spid="22" grpId="0"/>
      <p:bldP spid="23"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61</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51956"/>
            <a:ext cx="10058400" cy="1325563"/>
          </a:xfrm>
        </p:spPr>
        <p:txBody>
          <a:bodyPr/>
          <a:lstStyle/>
          <a:p>
            <a:r>
              <a:rPr lang="en-US" dirty="0">
                <a:solidFill>
                  <a:srgbClr val="0070C0"/>
                </a:solidFill>
              </a:rPr>
              <a:t>Cucumber/Junit Version of HelloWorld.java</a:t>
            </a:r>
          </a:p>
        </p:txBody>
      </p:sp>
      <p:sp>
        <p:nvSpPr>
          <p:cNvPr id="16" name="TextBox 15"/>
          <p:cNvSpPr txBox="1"/>
          <p:nvPr/>
        </p:nvSpPr>
        <p:spPr>
          <a:xfrm>
            <a:off x="970081" y="849730"/>
            <a:ext cx="577215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POM.xml file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Create a feature file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Feature name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Scenario</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Given – When -Then</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Add Test Runner</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Structure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Overview</a:t>
            </a:r>
          </a:p>
        </p:txBody>
      </p:sp>
    </p:spTree>
    <p:custDataLst>
      <p:tags r:id="rId1"/>
    </p:custDataLst>
    <p:extLst>
      <p:ext uri="{BB962C8B-B14F-4D97-AF65-F5344CB8AC3E}">
        <p14:creationId xmlns:p14="http://schemas.microsoft.com/office/powerpoint/2010/main" val="20436678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235750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Cucumber</a:t>
            </a:r>
          </a:p>
          <a:p>
            <a:r>
              <a:rPr lang="en-US" sz="3600" b="1" dirty="0">
                <a:solidFill>
                  <a:schemeClr val="accent1">
                    <a:lumMod val="20000"/>
                    <a:lumOff val="80000"/>
                  </a:schemeClr>
                </a:solidFill>
                <a:latin typeface="AmericanSans Light" panose="02000000000000000000" pitchFamily="50" charset="0"/>
              </a:rPr>
              <a:t>Deep Dive</a:t>
            </a:r>
          </a:p>
        </p:txBody>
      </p:sp>
      <p:sp>
        <p:nvSpPr>
          <p:cNvPr id="4" name="TextBox 3"/>
          <p:cNvSpPr txBox="1"/>
          <p:nvPr/>
        </p:nvSpPr>
        <p:spPr>
          <a:xfrm>
            <a:off x="5303391" y="1469110"/>
            <a:ext cx="2810578"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Basic Gherkin Scenarios</a:t>
            </a:r>
          </a:p>
        </p:txBody>
      </p:sp>
      <p:sp>
        <p:nvSpPr>
          <p:cNvPr id="5" name="TextBox 4"/>
          <p:cNvSpPr txBox="1"/>
          <p:nvPr/>
        </p:nvSpPr>
        <p:spPr>
          <a:xfrm>
            <a:off x="5303391" y="2307358"/>
            <a:ext cx="4433008"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Feature Files and Directory Conventions</a:t>
            </a:r>
          </a:p>
        </p:txBody>
      </p:sp>
      <p:sp>
        <p:nvSpPr>
          <p:cNvPr id="6" name="TextBox 5"/>
          <p:cNvSpPr txBox="1"/>
          <p:nvPr/>
        </p:nvSpPr>
        <p:spPr>
          <a:xfrm>
            <a:off x="5303391" y="953122"/>
            <a:ext cx="230031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Given-When-Then</a:t>
            </a:r>
          </a:p>
        </p:txBody>
      </p:sp>
      <p:sp>
        <p:nvSpPr>
          <p:cNvPr id="7" name="TextBox 6"/>
          <p:cNvSpPr txBox="1"/>
          <p:nvPr/>
        </p:nvSpPr>
        <p:spPr>
          <a:xfrm>
            <a:off x="5312111" y="1918313"/>
            <a:ext cx="277140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Scenarios and Features</a:t>
            </a:r>
          </a:p>
        </p:txBody>
      </p:sp>
      <p:sp>
        <p:nvSpPr>
          <p:cNvPr id="8" name="TextBox 7"/>
          <p:cNvSpPr txBox="1"/>
          <p:nvPr/>
        </p:nvSpPr>
        <p:spPr>
          <a:xfrm>
            <a:off x="5312111" y="2776274"/>
            <a:ext cx="1614994"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Data Tables</a:t>
            </a:r>
          </a:p>
        </p:txBody>
      </p:sp>
      <p:sp>
        <p:nvSpPr>
          <p:cNvPr id="9" name="TextBox 8"/>
          <p:cNvSpPr txBox="1"/>
          <p:nvPr/>
        </p:nvSpPr>
        <p:spPr>
          <a:xfrm>
            <a:off x="5303391" y="3261697"/>
            <a:ext cx="1736757"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Backgrounds</a:t>
            </a:r>
          </a:p>
        </p:txBody>
      </p:sp>
      <p:sp>
        <p:nvSpPr>
          <p:cNvPr id="10" name="TextBox 9"/>
          <p:cNvSpPr txBox="1"/>
          <p:nvPr/>
        </p:nvSpPr>
        <p:spPr>
          <a:xfrm>
            <a:off x="5312111" y="3839979"/>
            <a:ext cx="2212657"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Scenario Outlines</a:t>
            </a:r>
          </a:p>
        </p:txBody>
      </p:sp>
    </p:spTree>
    <p:extLst>
      <p:ext uri="{BB962C8B-B14F-4D97-AF65-F5344CB8AC3E}">
        <p14:creationId xmlns:p14="http://schemas.microsoft.com/office/powerpoint/2010/main" val="40911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24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500"/>
                                  </p:stCondLst>
                                  <p:childTnLst>
                                    <p:set>
                                      <p:cBhvr>
                                        <p:cTn id="22" dur="1" fill="hold">
                                          <p:stCondLst>
                                            <p:cond delay="249"/>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500"/>
                                  </p:stCondLst>
                                  <p:childTnLst>
                                    <p:set>
                                      <p:cBhvr>
                                        <p:cTn id="26" dur="1" fill="hold">
                                          <p:stCondLst>
                                            <p:cond delay="24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843" y="98378"/>
            <a:ext cx="7072312" cy="705499"/>
          </a:xfrm>
          <a:prstGeom prst="rect">
            <a:avLst/>
          </a:prstGeom>
        </p:spPr>
      </p:pic>
      <p:cxnSp>
        <p:nvCxnSpPr>
          <p:cNvPr id="8" name="Straight Arrow Connector 7"/>
          <p:cNvCxnSpPr/>
          <p:nvPr/>
        </p:nvCxnSpPr>
        <p:spPr>
          <a:xfrm>
            <a:off x="5756057" y="803877"/>
            <a:ext cx="0" cy="118372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64373" y="2228850"/>
            <a:ext cx="615553" cy="1244893"/>
          </a:xfrm>
          <a:prstGeom prst="rect">
            <a:avLst/>
          </a:prstGeom>
          <a:noFill/>
        </p:spPr>
        <p:txBody>
          <a:bodyPr vert="vert" wrap="none" rtlCol="0">
            <a:spAutoFit/>
          </a:bodyPr>
          <a:lstStyle/>
          <a:p>
            <a:r>
              <a:rPr lang="en-US" sz="2800" dirty="0"/>
              <a:t>Gherkin</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577" y="1243011"/>
            <a:ext cx="3751349" cy="374332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18" y="3637550"/>
            <a:ext cx="1716199" cy="190363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97" y="871912"/>
            <a:ext cx="1710342" cy="1768915"/>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373" y="1195023"/>
            <a:ext cx="3758386" cy="383929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4312" y="4545977"/>
            <a:ext cx="1595680" cy="1752918"/>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4276" y="2683647"/>
            <a:ext cx="1595679" cy="1694681"/>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0099" y="768904"/>
            <a:ext cx="1589856" cy="1747094"/>
          </a:xfrm>
          <a:prstGeom prst="rect">
            <a:avLst/>
          </a:prstGeom>
        </p:spPr>
      </p:pic>
      <p:cxnSp>
        <p:nvCxnSpPr>
          <p:cNvPr id="21" name="Straight Arrow Connector 20"/>
          <p:cNvCxnSpPr/>
          <p:nvPr/>
        </p:nvCxnSpPr>
        <p:spPr>
          <a:xfrm>
            <a:off x="5772149" y="4238715"/>
            <a:ext cx="0" cy="1183721"/>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8577" y="5481900"/>
            <a:ext cx="6901110" cy="974982"/>
          </a:xfrm>
          <a:prstGeom prst="rect">
            <a:avLst/>
          </a:prstGeom>
        </p:spPr>
      </p:pic>
    </p:spTree>
    <p:extLst>
      <p:ext uri="{BB962C8B-B14F-4D97-AF65-F5344CB8AC3E}">
        <p14:creationId xmlns:p14="http://schemas.microsoft.com/office/powerpoint/2010/main" val="6417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499"/>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500"/>
                                  </p:stCondLst>
                                  <p:childTnLst>
                                    <p:set>
                                      <p:cBhvr>
                                        <p:cTn id="16" dur="1" fill="hold">
                                          <p:stCondLst>
                                            <p:cond delay="499"/>
                                          </p:stCondLst>
                                        </p:cTn>
                                        <p:tgtEl>
                                          <p:spTgt spid="1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499"/>
                                          </p:stCondLst>
                                        </p:cTn>
                                        <p:tgtEl>
                                          <p:spTgt spid="15"/>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50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499"/>
                                          </p:stCondLst>
                                        </p:cTn>
                                        <p:tgtEl>
                                          <p:spTgt spid="16"/>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500"/>
                                  </p:stCondLst>
                                  <p:childTnLst>
                                    <p:set>
                                      <p:cBhvr>
                                        <p:cTn id="29" dur="1" fill="hold">
                                          <p:stCondLst>
                                            <p:cond delay="499"/>
                                          </p:stCondLst>
                                        </p:cTn>
                                        <p:tgtEl>
                                          <p:spTgt spid="19"/>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500"/>
                                  </p:stCondLst>
                                  <p:childTnLst>
                                    <p:set>
                                      <p:cBhvr>
                                        <p:cTn id="32" dur="1" fill="hold">
                                          <p:stCondLst>
                                            <p:cond delay="499"/>
                                          </p:stCondLst>
                                        </p:cTn>
                                        <p:tgtEl>
                                          <p:spTgt spid="18"/>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499"/>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500"/>
                                  </p:stCondLst>
                                  <p:childTnLst>
                                    <p:set>
                                      <p:cBhvr>
                                        <p:cTn id="39" dur="1" fill="hold">
                                          <p:stCondLst>
                                            <p:cond delay="499"/>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500"/>
                                  </p:stCondLst>
                                  <p:childTnLst>
                                    <p:set>
                                      <p:cBhvr>
                                        <p:cTn id="43"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itle 1"/>
          <p:cNvSpPr txBox="1">
            <a:spLocks/>
          </p:cNvSpPr>
          <p:nvPr/>
        </p:nvSpPr>
        <p:spPr>
          <a:xfrm>
            <a:off x="3212051" y="-116719"/>
            <a:ext cx="5372655"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Anatomy of Gherkin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52" y="1454467"/>
            <a:ext cx="2393041" cy="20934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2306452"/>
            <a:ext cx="1445895" cy="7948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598" y="1212436"/>
            <a:ext cx="1614307" cy="25774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351" y="2306452"/>
            <a:ext cx="1445895" cy="7948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885" y="1704879"/>
            <a:ext cx="2550033" cy="1997964"/>
          </a:xfrm>
          <a:prstGeom prst="rect">
            <a:avLst/>
          </a:prstGeom>
        </p:spPr>
      </p:pic>
      <p:sp>
        <p:nvSpPr>
          <p:cNvPr id="9" name="TextBox 8"/>
          <p:cNvSpPr txBox="1"/>
          <p:nvPr/>
        </p:nvSpPr>
        <p:spPr>
          <a:xfrm>
            <a:off x="780065" y="4137473"/>
            <a:ext cx="1737553" cy="461665"/>
          </a:xfrm>
          <a:prstGeom prst="rect">
            <a:avLst/>
          </a:prstGeom>
          <a:noFill/>
        </p:spPr>
        <p:txBody>
          <a:bodyPr wrap="square" rtlCol="0">
            <a:spAutoFit/>
          </a:bodyPr>
          <a:lstStyle/>
          <a:p>
            <a:r>
              <a:rPr lang="en-US" sz="2400" dirty="0">
                <a:latin typeface="AmericanSans Book" panose="02000000000000000000" pitchFamily="50" charset="0"/>
              </a:rPr>
              <a:t>Initial State</a:t>
            </a:r>
          </a:p>
        </p:txBody>
      </p:sp>
      <p:sp>
        <p:nvSpPr>
          <p:cNvPr id="10" name="TextBox 9"/>
          <p:cNvSpPr txBox="1"/>
          <p:nvPr/>
        </p:nvSpPr>
        <p:spPr>
          <a:xfrm>
            <a:off x="4279880" y="4132685"/>
            <a:ext cx="2601298" cy="461665"/>
          </a:xfrm>
          <a:prstGeom prst="rect">
            <a:avLst/>
          </a:prstGeom>
          <a:noFill/>
        </p:spPr>
        <p:txBody>
          <a:bodyPr wrap="square" rtlCol="0">
            <a:spAutoFit/>
          </a:bodyPr>
          <a:lstStyle/>
          <a:p>
            <a:r>
              <a:rPr lang="en-US" sz="2400" dirty="0">
                <a:latin typeface="AmericanSans Book" panose="02000000000000000000" pitchFamily="50" charset="0"/>
              </a:rPr>
              <a:t>Action under test</a:t>
            </a:r>
          </a:p>
        </p:txBody>
      </p:sp>
      <p:sp>
        <p:nvSpPr>
          <p:cNvPr id="11" name="TextBox 10"/>
          <p:cNvSpPr txBox="1"/>
          <p:nvPr/>
        </p:nvSpPr>
        <p:spPr>
          <a:xfrm>
            <a:off x="8382488" y="4112363"/>
            <a:ext cx="2870728" cy="461665"/>
          </a:xfrm>
          <a:prstGeom prst="rect">
            <a:avLst/>
          </a:prstGeom>
          <a:noFill/>
        </p:spPr>
        <p:txBody>
          <a:bodyPr wrap="square" rtlCol="0">
            <a:spAutoFit/>
          </a:bodyPr>
          <a:lstStyle/>
          <a:p>
            <a:r>
              <a:rPr lang="en-US" sz="2400" dirty="0">
                <a:latin typeface="AmericanSans Book" panose="02000000000000000000" pitchFamily="50" charset="0"/>
              </a:rPr>
              <a:t>Expected Outcome</a:t>
            </a:r>
          </a:p>
        </p:txBody>
      </p:sp>
    </p:spTree>
    <p:extLst>
      <p:ext uri="{BB962C8B-B14F-4D97-AF65-F5344CB8AC3E}">
        <p14:creationId xmlns:p14="http://schemas.microsoft.com/office/powerpoint/2010/main" val="306113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500"/>
                                  </p:stCondLst>
                                  <p:childTnLst>
                                    <p:set>
                                      <p:cBhvr>
                                        <p:cTn id="13" dur="1" fill="hold">
                                          <p:stCondLst>
                                            <p:cond delay="499"/>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500"/>
                                  </p:stCondLst>
                                  <p:childTnLst>
                                    <p:set>
                                      <p:cBhvr>
                                        <p:cTn id="17" dur="1" fill="hold">
                                          <p:stCondLst>
                                            <p:cond delay="499"/>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500"/>
                                  </p:stCondLst>
                                  <p:childTnLst>
                                    <p:set>
                                      <p:cBhvr>
                                        <p:cTn id="21" dur="1" fill="hold">
                                          <p:stCondLst>
                                            <p:cond delay="499"/>
                                          </p:stCondLst>
                                        </p:cTn>
                                        <p:tgtEl>
                                          <p:spTgt spid="1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500"/>
                                  </p:stCondLst>
                                  <p:childTnLst>
                                    <p:set>
                                      <p:cBhvr>
                                        <p:cTn id="24" dur="1" fill="hold">
                                          <p:stCondLst>
                                            <p:cond delay="499"/>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500"/>
                                  </p:stCondLst>
                                  <p:childTnLst>
                                    <p:set>
                                      <p:cBhvr>
                                        <p:cTn id="28" dur="1" fill="hold">
                                          <p:stCondLst>
                                            <p:cond delay="499"/>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500"/>
                                  </p:stCondLst>
                                  <p:childTnLst>
                                    <p:set>
                                      <p:cBhvr>
                                        <p:cTn id="3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3657091"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Complex Gherkin</a:t>
            </a:r>
          </a:p>
          <a:p>
            <a:r>
              <a:rPr lang="en-US" sz="3600" b="1" dirty="0">
                <a:solidFill>
                  <a:schemeClr val="accent1">
                    <a:lumMod val="20000"/>
                    <a:lumOff val="80000"/>
                  </a:schemeClr>
                </a:solidFill>
                <a:latin typeface="AmericanSans Light" panose="02000000000000000000" pitchFamily="50" charset="0"/>
              </a:rPr>
              <a:t>Scenarios</a:t>
            </a:r>
          </a:p>
        </p:txBody>
      </p:sp>
      <p:sp>
        <p:nvSpPr>
          <p:cNvPr id="4" name="TextBox 3"/>
          <p:cNvSpPr txBox="1"/>
          <p:nvPr/>
        </p:nvSpPr>
        <p:spPr>
          <a:xfrm>
            <a:off x="4777854" y="1469110"/>
            <a:ext cx="33029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Multiple Scenarios</a:t>
            </a:r>
          </a:p>
        </p:txBody>
      </p:sp>
      <p:sp>
        <p:nvSpPr>
          <p:cNvPr id="6" name="TextBox 5"/>
          <p:cNvSpPr txBox="1"/>
          <p:nvPr/>
        </p:nvSpPr>
        <p:spPr>
          <a:xfrm>
            <a:off x="4777854" y="905955"/>
            <a:ext cx="741414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Using “And” in Given section and Then section</a:t>
            </a:r>
          </a:p>
        </p:txBody>
      </p:sp>
      <p:sp>
        <p:nvSpPr>
          <p:cNvPr id="7" name="TextBox 6"/>
          <p:cNvSpPr txBox="1"/>
          <p:nvPr/>
        </p:nvSpPr>
        <p:spPr>
          <a:xfrm>
            <a:off x="4777854" y="2066396"/>
            <a:ext cx="451591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Using “But” in Then section</a:t>
            </a:r>
          </a:p>
        </p:txBody>
      </p:sp>
    </p:spTree>
    <p:extLst>
      <p:ext uri="{BB962C8B-B14F-4D97-AF65-F5344CB8AC3E}">
        <p14:creationId xmlns:p14="http://schemas.microsoft.com/office/powerpoint/2010/main" val="413495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6" y="0"/>
            <a:ext cx="10058400" cy="3231088"/>
          </a:xfrm>
          <a:prstGeom prst="rect">
            <a:avLst/>
          </a:prstGeom>
        </p:spPr>
      </p:pic>
      <p:sp>
        <p:nvSpPr>
          <p:cNvPr id="4" name="TextBox 3"/>
          <p:cNvSpPr txBox="1"/>
          <p:nvPr/>
        </p:nvSpPr>
        <p:spPr>
          <a:xfrm>
            <a:off x="890016" y="3669792"/>
            <a:ext cx="3430619" cy="369332"/>
          </a:xfrm>
          <a:prstGeom prst="rect">
            <a:avLst/>
          </a:prstGeom>
          <a:noFill/>
        </p:spPr>
        <p:txBody>
          <a:bodyPr wrap="none" rtlCol="0">
            <a:spAutoFit/>
          </a:bodyPr>
          <a:lstStyle/>
          <a:p>
            <a:r>
              <a:rPr lang="en-US" dirty="0"/>
              <a:t>GIVEN describes the preconditions</a:t>
            </a:r>
          </a:p>
        </p:txBody>
      </p:sp>
      <p:sp>
        <p:nvSpPr>
          <p:cNvPr id="5" name="TextBox 4"/>
          <p:cNvSpPr txBox="1"/>
          <p:nvPr/>
        </p:nvSpPr>
        <p:spPr>
          <a:xfrm>
            <a:off x="890015" y="4039124"/>
            <a:ext cx="3755900" cy="369332"/>
          </a:xfrm>
          <a:prstGeom prst="rect">
            <a:avLst/>
          </a:prstGeom>
          <a:noFill/>
        </p:spPr>
        <p:txBody>
          <a:bodyPr wrap="none" rtlCol="0">
            <a:spAutoFit/>
          </a:bodyPr>
          <a:lstStyle/>
          <a:p>
            <a:r>
              <a:rPr lang="en-US" dirty="0"/>
              <a:t>WHEN describes the action under test</a:t>
            </a:r>
          </a:p>
        </p:txBody>
      </p:sp>
      <p:sp>
        <p:nvSpPr>
          <p:cNvPr id="6" name="TextBox 5"/>
          <p:cNvSpPr txBox="1"/>
          <p:nvPr/>
        </p:nvSpPr>
        <p:spPr>
          <a:xfrm>
            <a:off x="890014" y="4408456"/>
            <a:ext cx="3896131" cy="369332"/>
          </a:xfrm>
          <a:prstGeom prst="rect">
            <a:avLst/>
          </a:prstGeom>
          <a:noFill/>
        </p:spPr>
        <p:txBody>
          <a:bodyPr wrap="none" rtlCol="0">
            <a:spAutoFit/>
          </a:bodyPr>
          <a:lstStyle/>
          <a:p>
            <a:r>
              <a:rPr lang="en-US" dirty="0"/>
              <a:t>THEN describes the expected outcomes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675586"/>
            <a:ext cx="1110996" cy="41106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1008969"/>
            <a:ext cx="1110996" cy="4110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1410009"/>
            <a:ext cx="1110996" cy="411069"/>
          </a:xfrm>
          <a:prstGeom prst="rect">
            <a:avLst/>
          </a:prstGeom>
        </p:spPr>
      </p:pic>
    </p:spTree>
    <p:extLst>
      <p:ext uri="{BB962C8B-B14F-4D97-AF65-F5344CB8AC3E}">
        <p14:creationId xmlns:p14="http://schemas.microsoft.com/office/powerpoint/2010/main" val="29320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499"/>
                                          </p:stCondLst>
                                        </p:cTn>
                                        <p:tgtEl>
                                          <p:spTgt spid="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500"/>
                                  </p:stCondLst>
                                  <p:childTnLst>
                                    <p:set>
                                      <p:cBhvr>
                                        <p:cTn id="20" dur="1" fill="hold">
                                          <p:stCondLst>
                                            <p:cond delay="499"/>
                                          </p:stCondLst>
                                        </p:cTn>
                                        <p:tgtEl>
                                          <p:spTgt spid="10"/>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6" y="0"/>
            <a:ext cx="10058400" cy="32310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18" y="470051"/>
            <a:ext cx="1110996" cy="411069"/>
          </a:xfrm>
          <a:prstGeom prst="rect">
            <a:avLst/>
          </a:prstGeom>
        </p:spPr>
      </p:pic>
      <p:sp>
        <p:nvSpPr>
          <p:cNvPr id="7" name="TextBox 6"/>
          <p:cNvSpPr txBox="1"/>
          <p:nvPr/>
        </p:nvSpPr>
        <p:spPr>
          <a:xfrm>
            <a:off x="890016" y="3669792"/>
            <a:ext cx="7531292" cy="523220"/>
          </a:xfrm>
          <a:prstGeom prst="rect">
            <a:avLst/>
          </a:prstGeom>
          <a:noFill/>
        </p:spPr>
        <p:txBody>
          <a:bodyPr wrap="none" rtlCol="0">
            <a:spAutoFit/>
          </a:bodyPr>
          <a:lstStyle/>
          <a:p>
            <a:r>
              <a:rPr lang="en-US" sz="2800" dirty="0">
                <a:latin typeface="AmericanSans Book" panose="02000000000000000000" pitchFamily="50" charset="0"/>
              </a:rPr>
              <a:t>Scenario describes business context or situation</a:t>
            </a:r>
          </a:p>
        </p:txBody>
      </p:sp>
      <p:sp>
        <p:nvSpPr>
          <p:cNvPr id="8" name="TextBox 7"/>
          <p:cNvSpPr txBox="1"/>
          <p:nvPr/>
        </p:nvSpPr>
        <p:spPr>
          <a:xfrm>
            <a:off x="910853" y="4227599"/>
            <a:ext cx="5052665" cy="523220"/>
          </a:xfrm>
          <a:prstGeom prst="rect">
            <a:avLst/>
          </a:prstGeom>
          <a:noFill/>
        </p:spPr>
        <p:txBody>
          <a:bodyPr wrap="none" rtlCol="0">
            <a:spAutoFit/>
          </a:bodyPr>
          <a:lstStyle/>
          <a:p>
            <a:r>
              <a:rPr lang="en-US" sz="2800" dirty="0">
                <a:latin typeface="AmericanSans Book" panose="02000000000000000000" pitchFamily="50" charset="0"/>
              </a:rPr>
              <a:t>What does the user want to do?</a:t>
            </a:r>
          </a:p>
        </p:txBody>
      </p:sp>
      <p:sp>
        <p:nvSpPr>
          <p:cNvPr id="9" name="TextBox 8"/>
          <p:cNvSpPr txBox="1"/>
          <p:nvPr/>
        </p:nvSpPr>
        <p:spPr>
          <a:xfrm>
            <a:off x="910853" y="4734518"/>
            <a:ext cx="6238952" cy="523220"/>
          </a:xfrm>
          <a:prstGeom prst="rect">
            <a:avLst/>
          </a:prstGeom>
          <a:noFill/>
        </p:spPr>
        <p:txBody>
          <a:bodyPr wrap="none" rtlCol="0">
            <a:spAutoFit/>
          </a:bodyPr>
          <a:lstStyle/>
          <a:p>
            <a:r>
              <a:rPr lang="en-US" sz="2800" dirty="0">
                <a:latin typeface="AmericanSans Book" panose="02000000000000000000" pitchFamily="50" charset="0"/>
              </a:rPr>
              <a:t>What business rules are you illustrating?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016" y="1780856"/>
            <a:ext cx="10058400" cy="14329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22" y="2359173"/>
            <a:ext cx="818387" cy="302803"/>
          </a:xfrm>
          <a:prstGeom prst="rect">
            <a:avLst/>
          </a:prstGeom>
        </p:spPr>
      </p:pic>
    </p:spTree>
    <p:extLst>
      <p:ext uri="{BB962C8B-B14F-4D97-AF65-F5344CB8AC3E}">
        <p14:creationId xmlns:p14="http://schemas.microsoft.com/office/powerpoint/2010/main" val="234476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500"/>
                                  </p:stCondLst>
                                  <p:childTnLst>
                                    <p:set>
                                      <p:cBhvr>
                                        <p:cTn id="16" dur="1" fill="hold">
                                          <p:stCondLst>
                                            <p:cond delay="499"/>
                                          </p:stCondLst>
                                        </p:cTn>
                                        <p:tgtEl>
                                          <p:spTgt spid="9"/>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048" y="0"/>
            <a:ext cx="10058400" cy="3224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32" y="1070291"/>
            <a:ext cx="863776" cy="3195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32" y="1987446"/>
            <a:ext cx="863776" cy="3195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824" y="2031330"/>
            <a:ext cx="8949856" cy="551426"/>
          </a:xfrm>
          <a:prstGeom prst="rect">
            <a:avLst/>
          </a:prstGeom>
        </p:spPr>
      </p:pic>
    </p:spTree>
    <p:extLst>
      <p:ext uri="{BB962C8B-B14F-4D97-AF65-F5344CB8AC3E}">
        <p14:creationId xmlns:p14="http://schemas.microsoft.com/office/powerpoint/2010/main" val="293608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287886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Features and</a:t>
            </a:r>
          </a:p>
          <a:p>
            <a:r>
              <a:rPr lang="en-US" sz="3600" b="1" dirty="0">
                <a:solidFill>
                  <a:schemeClr val="accent1">
                    <a:lumMod val="20000"/>
                    <a:lumOff val="80000"/>
                  </a:schemeClr>
                </a:solidFill>
                <a:latin typeface="AmericanSans Light" panose="02000000000000000000" pitchFamily="50" charset="0"/>
              </a:rPr>
              <a:t>Scenarios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776" y="1658112"/>
            <a:ext cx="6960624" cy="3205510"/>
          </a:xfrm>
          <a:prstGeom prst="rect">
            <a:avLst/>
          </a:prstGeom>
        </p:spPr>
      </p:pic>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Tree>
    <p:extLst>
      <p:ext uri="{BB962C8B-B14F-4D97-AF65-F5344CB8AC3E}">
        <p14:creationId xmlns:p14="http://schemas.microsoft.com/office/powerpoint/2010/main" val="172505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398145"/>
            <a:ext cx="1154430" cy="1241012"/>
          </a:xfrm>
          <a:prstGeom prst="rect">
            <a:avLst/>
          </a:prstGeom>
        </p:spPr>
      </p:pic>
      <p:sp>
        <p:nvSpPr>
          <p:cNvPr id="4" name="TextBox 3"/>
          <p:cNvSpPr txBox="1"/>
          <p:nvPr/>
        </p:nvSpPr>
        <p:spPr>
          <a:xfrm>
            <a:off x="683047" y="1608058"/>
            <a:ext cx="1020023"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Business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620" y="86681"/>
            <a:ext cx="1692592" cy="9319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052" y="817091"/>
            <a:ext cx="1205865" cy="142282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947" y="1269396"/>
            <a:ext cx="1047750" cy="1322570"/>
          </a:xfrm>
          <a:prstGeom prst="rect">
            <a:avLst/>
          </a:prstGeom>
        </p:spPr>
      </p:pic>
      <p:sp>
        <p:nvSpPr>
          <p:cNvPr id="15" name="TextBox 14"/>
          <p:cNvSpPr txBox="1"/>
          <p:nvPr/>
        </p:nvSpPr>
        <p:spPr>
          <a:xfrm>
            <a:off x="3984591" y="2222634"/>
            <a:ext cx="453970"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BA</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249" y="948638"/>
            <a:ext cx="919162" cy="116743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2150" y="1266334"/>
            <a:ext cx="989647" cy="107392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9288" y="879995"/>
            <a:ext cx="1096203" cy="116794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6821" y="811866"/>
            <a:ext cx="1155997" cy="130420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1890" y="4006094"/>
            <a:ext cx="1433487" cy="1582936"/>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027" y="3613024"/>
            <a:ext cx="1330621" cy="1415416"/>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6411" y="5170147"/>
            <a:ext cx="960740" cy="1210532"/>
          </a:xfrm>
          <a:prstGeom prst="rect">
            <a:avLst/>
          </a:prstGeom>
        </p:spPr>
      </p:pic>
      <p:cxnSp>
        <p:nvCxnSpPr>
          <p:cNvPr id="41" name="Curved Connector 40"/>
          <p:cNvCxnSpPr/>
          <p:nvPr/>
        </p:nvCxnSpPr>
        <p:spPr>
          <a:xfrm flipV="1">
            <a:off x="4724910" y="1647953"/>
            <a:ext cx="349180" cy="214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7" idx="3"/>
          </p:cNvCxnSpPr>
          <p:nvPr/>
        </p:nvCxnSpPr>
        <p:spPr>
          <a:xfrm>
            <a:off x="5924411" y="1532353"/>
            <a:ext cx="2390470" cy="356667"/>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7" idx="3"/>
            <a:endCxn id="24" idx="0"/>
          </p:cNvCxnSpPr>
          <p:nvPr/>
        </p:nvCxnSpPr>
        <p:spPr>
          <a:xfrm flipH="1">
            <a:off x="5614338" y="1532353"/>
            <a:ext cx="310073" cy="2080671"/>
          </a:xfrm>
          <a:prstGeom prst="curvedConnector4">
            <a:avLst>
              <a:gd name="adj1" fmla="val -73725"/>
              <a:gd name="adj2" fmla="val 64027"/>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1339" y="4564836"/>
            <a:ext cx="865080" cy="787241"/>
          </a:xfrm>
          <a:prstGeom prst="rect">
            <a:avLst/>
          </a:prstGeom>
        </p:spPr>
      </p:pic>
      <p:pic>
        <p:nvPicPr>
          <p:cNvPr id="49" name="Picture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89" y="3778014"/>
            <a:ext cx="865080" cy="787241"/>
          </a:xfrm>
          <a:prstGeom prst="rect">
            <a:avLst/>
          </a:prstGeom>
        </p:spPr>
      </p:pic>
      <p:cxnSp>
        <p:nvCxnSpPr>
          <p:cNvPr id="52" name="Curved Connector 51"/>
          <p:cNvCxnSpPr>
            <a:stCxn id="18" idx="2"/>
            <a:endCxn id="48" idx="0"/>
          </p:cNvCxnSpPr>
          <p:nvPr/>
        </p:nvCxnSpPr>
        <p:spPr>
          <a:xfrm rot="5400000">
            <a:off x="7963138" y="2921000"/>
            <a:ext cx="2224578" cy="106309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8" idx="1"/>
          </p:cNvCxnSpPr>
          <p:nvPr/>
        </p:nvCxnSpPr>
        <p:spPr>
          <a:xfrm rot="10800000">
            <a:off x="6167989" y="4320733"/>
            <a:ext cx="1943351" cy="63772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49" idx="3"/>
          </p:cNvCxnSpPr>
          <p:nvPr/>
        </p:nvCxnSpPr>
        <p:spPr>
          <a:xfrm rot="10800000">
            <a:off x="1856369" y="4171635"/>
            <a:ext cx="2061550" cy="1180442"/>
          </a:xfrm>
          <a:prstGeom prst="curvedConnector3">
            <a:avLst/>
          </a:prstGeom>
          <a:ln w="19050">
            <a:solidFill>
              <a:srgbClr val="9EC4E4"/>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49" idx="0"/>
          </p:cNvCxnSpPr>
          <p:nvPr/>
        </p:nvCxnSpPr>
        <p:spPr>
          <a:xfrm rot="16200000" flipV="1">
            <a:off x="307247" y="2661432"/>
            <a:ext cx="1800624" cy="43254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14920" y="2223800"/>
            <a:ext cx="1335622" cy="369332"/>
          </a:xfrm>
          <a:prstGeom prst="rect">
            <a:avLst/>
          </a:prstGeom>
          <a:noFill/>
        </p:spPr>
        <p:txBody>
          <a:bodyPr wrap="none" rtlCol="0">
            <a:spAutoFit/>
          </a:bodyPr>
          <a:lstStyle/>
          <a:p>
            <a:r>
              <a:rPr lang="en-US" dirty="0">
                <a:solidFill>
                  <a:schemeClr val="accent1">
                    <a:lumMod val="75000"/>
                  </a:schemeClr>
                </a:solidFill>
                <a:latin typeface="AmericanSans Book" panose="02000000000000000000" pitchFamily="50" charset="0"/>
              </a:rPr>
              <a:t>Developers</a:t>
            </a:r>
          </a:p>
        </p:txBody>
      </p:sp>
      <p:sp>
        <p:nvSpPr>
          <p:cNvPr id="67" name="TextBox 66"/>
          <p:cNvSpPr txBox="1"/>
          <p:nvPr/>
        </p:nvSpPr>
        <p:spPr>
          <a:xfrm>
            <a:off x="3770750" y="5560284"/>
            <a:ext cx="495649" cy="369332"/>
          </a:xfrm>
          <a:prstGeom prst="rect">
            <a:avLst/>
          </a:prstGeom>
          <a:noFill/>
        </p:spPr>
        <p:txBody>
          <a:bodyPr wrap="none" rtlCol="0">
            <a:spAutoFit/>
          </a:bodyPr>
          <a:lstStyle/>
          <a:p>
            <a:r>
              <a:rPr lang="en-US" dirty="0">
                <a:solidFill>
                  <a:srgbClr val="92D050"/>
                </a:solidFill>
                <a:latin typeface="AmericanSans Book" panose="02000000000000000000" pitchFamily="50" charset="0"/>
              </a:rPr>
              <a:t>QA</a:t>
            </a:r>
          </a:p>
        </p:txBody>
      </p:sp>
      <p:sp>
        <p:nvSpPr>
          <p:cNvPr id="26" name="TextBox 25">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Tree>
    <p:extLst>
      <p:ext uri="{BB962C8B-B14F-4D97-AF65-F5344CB8AC3E}">
        <p14:creationId xmlns:p14="http://schemas.microsoft.com/office/powerpoint/2010/main" val="8270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749"/>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749"/>
                                          </p:stCondLst>
                                        </p:cTn>
                                        <p:tgtEl>
                                          <p:spTgt spid="10"/>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1000"/>
                                  </p:stCondLst>
                                  <p:childTnLst>
                                    <p:set>
                                      <p:cBhvr>
                                        <p:cTn id="13" dur="1" fill="hold">
                                          <p:stCondLst>
                                            <p:cond delay="749"/>
                                          </p:stCondLst>
                                        </p:cTn>
                                        <p:tgtEl>
                                          <p:spTgt spid="14"/>
                                        </p:tgtEl>
                                        <p:attrNameLst>
                                          <p:attrName>style.visibility</p:attrName>
                                        </p:attrNameLst>
                                      </p:cBhvr>
                                      <p:to>
                                        <p:strVal val="visible"/>
                                      </p:to>
                                    </p:set>
                                  </p:childTnLst>
                                </p:cTn>
                              </p:par>
                            </p:childTnLst>
                          </p:cTn>
                        </p:par>
                        <p:par>
                          <p:cTn id="14" fill="hold">
                            <p:stCondLst>
                              <p:cond delay="2500"/>
                            </p:stCondLst>
                            <p:childTnLst>
                              <p:par>
                                <p:cTn id="15" presetID="1" presetClass="entr" presetSubtype="0" fill="hold" nodeType="afterEffect">
                                  <p:stCondLst>
                                    <p:cond delay="500"/>
                                  </p:stCondLst>
                                  <p:childTnLst>
                                    <p:set>
                                      <p:cBhvr>
                                        <p:cTn id="16" dur="1" fill="hold">
                                          <p:stCondLst>
                                            <p:cond delay="499"/>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par>
                          <p:cTn id="19" fill="hold">
                            <p:stCondLst>
                              <p:cond delay="3500"/>
                            </p:stCondLst>
                            <p:childTnLst>
                              <p:par>
                                <p:cTn id="20" presetID="1" presetClass="entr" presetSubtype="0" fill="hold" nodeType="afterEffect">
                                  <p:stCondLst>
                                    <p:cond delay="500"/>
                                  </p:stCondLst>
                                  <p:childTnLst>
                                    <p:set>
                                      <p:cBhvr>
                                        <p:cTn id="21" dur="1" fill="hold">
                                          <p:stCondLst>
                                            <p:cond delay="749"/>
                                          </p:stCondLst>
                                        </p:cTn>
                                        <p:tgtEl>
                                          <p:spTgt spid="41"/>
                                        </p:tgtEl>
                                        <p:attrNameLst>
                                          <p:attrName>style.visibility</p:attrName>
                                        </p:attrNameLst>
                                      </p:cBhvr>
                                      <p:to>
                                        <p:strVal val="visible"/>
                                      </p:to>
                                    </p:set>
                                  </p:childTnLst>
                                </p:cTn>
                              </p:par>
                            </p:childTnLst>
                          </p:cTn>
                        </p:par>
                        <p:par>
                          <p:cTn id="22" fill="hold">
                            <p:stCondLst>
                              <p:cond delay="4750"/>
                            </p:stCondLst>
                            <p:childTnLst>
                              <p:par>
                                <p:cTn id="23" presetID="1" presetClass="entr" presetSubtype="0" fill="hold" nodeType="afterEffect">
                                  <p:stCondLst>
                                    <p:cond delay="500"/>
                                  </p:stCondLst>
                                  <p:childTnLst>
                                    <p:set>
                                      <p:cBhvr>
                                        <p:cTn id="24" dur="1" fill="hold">
                                          <p:stCondLst>
                                            <p:cond delay="499"/>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500"/>
                                  </p:stCondLst>
                                  <p:childTnLst>
                                    <p:set>
                                      <p:cBhvr>
                                        <p:cTn id="28" dur="1" fill="hold">
                                          <p:stCondLst>
                                            <p:cond delay="749"/>
                                          </p:stCondLst>
                                        </p:cTn>
                                        <p:tgtEl>
                                          <p:spTgt spid="43"/>
                                        </p:tgtEl>
                                        <p:attrNameLst>
                                          <p:attrName>style.visibility</p:attrName>
                                        </p:attrNameLst>
                                      </p:cBhvr>
                                      <p:to>
                                        <p:strVal val="visible"/>
                                      </p:to>
                                    </p:set>
                                  </p:childTnLst>
                                </p:cTn>
                              </p:par>
                            </p:childTnLst>
                          </p:cTn>
                        </p:par>
                        <p:par>
                          <p:cTn id="29" fill="hold">
                            <p:stCondLst>
                              <p:cond delay="1250"/>
                            </p:stCondLst>
                            <p:childTnLst>
                              <p:par>
                                <p:cTn id="30" presetID="1" presetClass="entr" presetSubtype="0" fill="hold" nodeType="afterEffect">
                                  <p:stCondLst>
                                    <p:cond delay="500"/>
                                  </p:stCondLst>
                                  <p:childTnLst>
                                    <p:set>
                                      <p:cBhvr>
                                        <p:cTn id="31" dur="1" fill="hold">
                                          <p:stCondLst>
                                            <p:cond delay="499"/>
                                          </p:stCondLst>
                                        </p:cTn>
                                        <p:tgtEl>
                                          <p:spTgt spid="21"/>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499"/>
                                          </p:stCondLst>
                                        </p:cTn>
                                        <p:tgtEl>
                                          <p:spTgt spid="18"/>
                                        </p:tgtEl>
                                        <p:attrNameLst>
                                          <p:attrName>style.visibility</p:attrName>
                                        </p:attrNameLst>
                                      </p:cBhvr>
                                      <p:to>
                                        <p:strVal val="visible"/>
                                      </p:to>
                                    </p:set>
                                  </p:childTnLst>
                                </p:cTn>
                              </p:par>
                              <p:par>
                                <p:cTn id="34" presetID="1" presetClass="entr" presetSubtype="0" fill="hold" nodeType="withEffect">
                                  <p:stCondLst>
                                    <p:cond delay="1250"/>
                                  </p:stCondLst>
                                  <p:childTnLst>
                                    <p:set>
                                      <p:cBhvr>
                                        <p:cTn id="35" dur="1" fill="hold">
                                          <p:stCondLst>
                                            <p:cond delay="499"/>
                                          </p:stCondLst>
                                        </p:cTn>
                                        <p:tgtEl>
                                          <p:spTgt spid="2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249"/>
                                          </p:stCondLst>
                                        </p:cTn>
                                        <p:tgtEl>
                                          <p:spTgt spid="66"/>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500"/>
                                  </p:stCondLst>
                                  <p:childTnLst>
                                    <p:set>
                                      <p:cBhvr>
                                        <p:cTn id="40" dur="1" fill="hold">
                                          <p:stCondLst>
                                            <p:cond delay="749"/>
                                          </p:stCondLst>
                                        </p:cTn>
                                        <p:tgtEl>
                                          <p:spTgt spid="45"/>
                                        </p:tgtEl>
                                        <p:attrNameLst>
                                          <p:attrName>style.visibility</p:attrName>
                                        </p:attrNameLst>
                                      </p:cBhvr>
                                      <p:to>
                                        <p:strVal val="visible"/>
                                      </p:to>
                                    </p:set>
                                  </p:childTnLst>
                                </p:cTn>
                              </p:par>
                            </p:childTnLst>
                          </p:cTn>
                        </p:par>
                        <p:par>
                          <p:cTn id="41" fill="hold">
                            <p:stCondLst>
                              <p:cond delay="4250"/>
                            </p:stCondLst>
                            <p:childTnLst>
                              <p:par>
                                <p:cTn id="42" presetID="1" presetClass="entr" presetSubtype="0" fill="hold" nodeType="afterEffect">
                                  <p:stCondLst>
                                    <p:cond delay="0"/>
                                  </p:stCondLst>
                                  <p:childTnLst>
                                    <p:set>
                                      <p:cBhvr>
                                        <p:cTn id="43" dur="1" fill="hold">
                                          <p:stCondLst>
                                            <p:cond delay="249"/>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749"/>
                                          </p:stCondLst>
                                        </p:cTn>
                                        <p:tgtEl>
                                          <p:spTgt spid="24"/>
                                        </p:tgtEl>
                                        <p:attrNameLst>
                                          <p:attrName>style.visibility</p:attrName>
                                        </p:attrNameLst>
                                      </p:cBhvr>
                                      <p:to>
                                        <p:strVal val="visible"/>
                                      </p:to>
                                    </p:set>
                                  </p:childTnLst>
                                </p:cTn>
                              </p:par>
                            </p:childTnLst>
                          </p:cTn>
                        </p:par>
                        <p:par>
                          <p:cTn id="46" fill="hold">
                            <p:stCondLst>
                              <p:cond delay="5000"/>
                            </p:stCondLst>
                            <p:childTnLst>
                              <p:par>
                                <p:cTn id="47" presetID="1" presetClass="entr" presetSubtype="0" fill="hold" grpId="0" nodeType="afterEffect">
                                  <p:stCondLst>
                                    <p:cond delay="0"/>
                                  </p:stCondLst>
                                  <p:childTnLst>
                                    <p:set>
                                      <p:cBhvr>
                                        <p:cTn id="48" dur="1" fill="hold">
                                          <p:stCondLst>
                                            <p:cond delay="249"/>
                                          </p:stCondLst>
                                        </p:cTn>
                                        <p:tgtEl>
                                          <p:spTgt spid="67"/>
                                        </p:tgtEl>
                                        <p:attrNameLst>
                                          <p:attrName>style.visibility</p:attrName>
                                        </p:attrNameLst>
                                      </p:cBhvr>
                                      <p:to>
                                        <p:strVal val="visible"/>
                                      </p:to>
                                    </p:set>
                                  </p:childTnLst>
                                </p:cTn>
                              </p:par>
                            </p:childTnLst>
                          </p:cTn>
                        </p:par>
                        <p:par>
                          <p:cTn id="49" fill="hold">
                            <p:stCondLst>
                              <p:cond delay="5250"/>
                            </p:stCondLst>
                            <p:childTnLst>
                              <p:par>
                                <p:cTn id="50" presetID="1" presetClass="entr" presetSubtype="0" fill="hold" nodeType="afterEffect">
                                  <p:stCondLst>
                                    <p:cond delay="0"/>
                                  </p:stCondLst>
                                  <p:childTnLst>
                                    <p:set>
                                      <p:cBhvr>
                                        <p:cTn id="51" dur="1" fill="hold">
                                          <p:stCondLst>
                                            <p:cond delay="749"/>
                                          </p:stCondLst>
                                        </p:cTn>
                                        <p:tgtEl>
                                          <p:spTgt spid="2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nodeType="afterEffect">
                                  <p:stCondLst>
                                    <p:cond delay="750"/>
                                  </p:stCondLst>
                                  <p:childTnLst>
                                    <p:set>
                                      <p:cBhvr>
                                        <p:cTn id="54" dur="1" fill="hold">
                                          <p:stCondLst>
                                            <p:cond delay="249"/>
                                          </p:stCondLst>
                                        </p:cTn>
                                        <p:tgtEl>
                                          <p:spTgt spid="52"/>
                                        </p:tgtEl>
                                        <p:attrNameLst>
                                          <p:attrName>style.visibility</p:attrName>
                                        </p:attrNameLst>
                                      </p:cBhvr>
                                      <p:to>
                                        <p:strVal val="visible"/>
                                      </p:to>
                                    </p:set>
                                  </p:childTnLst>
                                </p:cTn>
                              </p:par>
                            </p:childTnLst>
                          </p:cTn>
                        </p:par>
                        <p:par>
                          <p:cTn id="55" fill="hold">
                            <p:stCondLst>
                              <p:cond delay="7000"/>
                            </p:stCondLst>
                            <p:childTnLst>
                              <p:par>
                                <p:cTn id="56" presetID="16" presetClass="entr" presetSubtype="21" fill="hold" nodeType="afterEffect">
                                  <p:stCondLst>
                                    <p:cond delay="500"/>
                                  </p:stCondLst>
                                  <p:childTnLst>
                                    <p:set>
                                      <p:cBhvr>
                                        <p:cTn id="57" dur="1" fill="hold">
                                          <p:stCondLst>
                                            <p:cond delay="0"/>
                                          </p:stCondLst>
                                        </p:cTn>
                                        <p:tgtEl>
                                          <p:spTgt spid="48"/>
                                        </p:tgtEl>
                                        <p:attrNameLst>
                                          <p:attrName>style.visibility</p:attrName>
                                        </p:attrNameLst>
                                      </p:cBhvr>
                                      <p:to>
                                        <p:strVal val="visible"/>
                                      </p:to>
                                    </p:set>
                                    <p:animEffect transition="in" filter="barn(inVertical)">
                                      <p:cBhvr>
                                        <p:cTn id="58" dur="500"/>
                                        <p:tgtEl>
                                          <p:spTgt spid="48"/>
                                        </p:tgtEl>
                                      </p:cBhvr>
                                    </p:animEffect>
                                  </p:childTnLst>
                                </p:cTn>
                              </p:par>
                            </p:childTnLst>
                          </p:cTn>
                        </p:par>
                        <p:par>
                          <p:cTn id="59" fill="hold">
                            <p:stCondLst>
                              <p:cond delay="8000"/>
                            </p:stCondLst>
                            <p:childTnLst>
                              <p:par>
                                <p:cTn id="60" presetID="1" presetClass="entr" presetSubtype="0" fill="hold" nodeType="afterEffect">
                                  <p:stCondLst>
                                    <p:cond delay="500"/>
                                  </p:stCondLst>
                                  <p:childTnLst>
                                    <p:set>
                                      <p:cBhvr>
                                        <p:cTn id="61" dur="1" fill="hold">
                                          <p:stCondLst>
                                            <p:cond delay="499"/>
                                          </p:stCondLst>
                                        </p:cTn>
                                        <p:tgtEl>
                                          <p:spTgt spid="57"/>
                                        </p:tgtEl>
                                        <p:attrNameLst>
                                          <p:attrName>style.visibility</p:attrName>
                                        </p:attrNameLst>
                                      </p:cBhvr>
                                      <p:to>
                                        <p:strVal val="visible"/>
                                      </p:to>
                                    </p:set>
                                  </p:childTnLst>
                                </p:cTn>
                              </p:par>
                            </p:childTnLst>
                          </p:cTn>
                        </p:par>
                        <p:par>
                          <p:cTn id="62" fill="hold">
                            <p:stCondLst>
                              <p:cond delay="9000"/>
                            </p:stCondLst>
                            <p:childTnLst>
                              <p:par>
                                <p:cTn id="63" presetID="1" presetClass="entr" presetSubtype="0" fill="hold" nodeType="afterEffect">
                                  <p:stCondLst>
                                    <p:cond delay="500"/>
                                  </p:stCondLst>
                                  <p:childTnLst>
                                    <p:set>
                                      <p:cBhvr>
                                        <p:cTn id="64" dur="1" fill="hold">
                                          <p:stCondLst>
                                            <p:cond delay="499"/>
                                          </p:stCondLst>
                                        </p:cTn>
                                        <p:tgtEl>
                                          <p:spTgt spid="59"/>
                                        </p:tgtEl>
                                        <p:attrNameLst>
                                          <p:attrName>style.visibility</p:attrName>
                                        </p:attrNameLst>
                                      </p:cBhvr>
                                      <p:to>
                                        <p:strVal val="visible"/>
                                      </p:to>
                                    </p:set>
                                  </p:childTnLst>
                                </p:cTn>
                              </p:par>
                            </p:childTnLst>
                          </p:cTn>
                        </p:par>
                        <p:par>
                          <p:cTn id="65" fill="hold">
                            <p:stCondLst>
                              <p:cond delay="10000"/>
                            </p:stCondLst>
                            <p:childTnLst>
                              <p:par>
                                <p:cTn id="66" presetID="1" presetClass="entr" presetSubtype="0" fill="hold" nodeType="afterEffect">
                                  <p:stCondLst>
                                    <p:cond delay="500"/>
                                  </p:stCondLst>
                                  <p:childTnLst>
                                    <p:set>
                                      <p:cBhvr>
                                        <p:cTn id="67" dur="1" fill="hold">
                                          <p:stCondLst>
                                            <p:cond delay="499"/>
                                          </p:stCondLst>
                                        </p:cTn>
                                        <p:tgtEl>
                                          <p:spTgt spid="49"/>
                                        </p:tgtEl>
                                        <p:attrNameLst>
                                          <p:attrName>style.visibility</p:attrName>
                                        </p:attrNameLst>
                                      </p:cBhvr>
                                      <p:to>
                                        <p:strVal val="visible"/>
                                      </p:to>
                                    </p:set>
                                  </p:childTnLst>
                                </p:cTn>
                              </p:par>
                            </p:childTnLst>
                          </p:cTn>
                        </p:par>
                        <p:par>
                          <p:cTn id="68" fill="hold">
                            <p:stCondLst>
                              <p:cond delay="11000"/>
                            </p:stCondLst>
                            <p:childTnLst>
                              <p:par>
                                <p:cTn id="69" presetID="1" presetClass="entr" presetSubtype="0" fill="hold" nodeType="afterEffect">
                                  <p:stCondLst>
                                    <p:cond delay="500"/>
                                  </p:stCondLst>
                                  <p:childTnLst>
                                    <p:set>
                                      <p:cBhvr>
                                        <p:cTn id="70" dur="1" fill="hold">
                                          <p:stCondLst>
                                            <p:cond delay="24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9" y="2576893"/>
            <a:ext cx="1036229" cy="12635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469963"/>
            <a:ext cx="1066831" cy="11097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7" y="2022018"/>
            <a:ext cx="1066831" cy="11097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6" y="3937773"/>
            <a:ext cx="1066831" cy="11097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562" y="5049115"/>
            <a:ext cx="1066831" cy="1109749"/>
          </a:xfrm>
          <a:prstGeom prst="rect">
            <a:avLst/>
          </a:prstGeom>
        </p:spPr>
      </p:pic>
      <p:cxnSp>
        <p:nvCxnSpPr>
          <p:cNvPr id="9" name="Straight Arrow Connector 8"/>
          <p:cNvCxnSpPr/>
          <p:nvPr/>
        </p:nvCxnSpPr>
        <p:spPr>
          <a:xfrm flipV="1">
            <a:off x="1713928" y="816864"/>
            <a:ext cx="980504" cy="1877568"/>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44562" y="2224073"/>
            <a:ext cx="1347278" cy="537545"/>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44562" y="2986921"/>
            <a:ext cx="1347278" cy="129021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871367" y="3208686"/>
            <a:ext cx="606611" cy="184042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9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249"/>
                                          </p:stCondLst>
                                        </p:cTn>
                                        <p:tgtEl>
                                          <p:spTgt spid="9"/>
                                        </p:tgtEl>
                                        <p:attrNameLst>
                                          <p:attrName>style.visibility</p:attrName>
                                        </p:attrNameLst>
                                      </p:cBhvr>
                                      <p:to>
                                        <p:strVal val="visible"/>
                                      </p:to>
                                    </p:set>
                                  </p:childTnLst>
                                </p:cTn>
                              </p:par>
                            </p:childTnLst>
                          </p:cTn>
                        </p:par>
                        <p:par>
                          <p:cTn id="23" fill="hold">
                            <p:stCondLst>
                              <p:cond delay="2250"/>
                            </p:stCondLst>
                            <p:childTnLst>
                              <p:par>
                                <p:cTn id="24" presetID="1" presetClass="entr" presetSubtype="0" fill="hold" nodeType="afterEffect">
                                  <p:stCondLst>
                                    <p:cond delay="0"/>
                                  </p:stCondLst>
                                  <p:childTnLst>
                                    <p:set>
                                      <p:cBhvr>
                                        <p:cTn id="25" dur="1" fill="hold">
                                          <p:stCondLst>
                                            <p:cond delay="249"/>
                                          </p:stCondLst>
                                        </p:cTn>
                                        <p:tgtEl>
                                          <p:spTgt spid="10"/>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par>
                          <p:cTn id="29" fill="hold">
                            <p:stCondLst>
                              <p:cond delay="2750"/>
                            </p:stCondLst>
                            <p:childTnLst>
                              <p:par>
                                <p:cTn id="30" presetID="1" presetClass="entr" presetSubtype="0" fill="hold" nodeType="afterEffect">
                                  <p:stCondLst>
                                    <p:cond delay="0"/>
                                  </p:stCondLst>
                                  <p:childTnLst>
                                    <p:set>
                                      <p:cBhvr>
                                        <p:cTn id="31" dur="1" fill="hold">
                                          <p:stCondLst>
                                            <p:cond delay="24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9" y="2576893"/>
            <a:ext cx="1036229" cy="12635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469963"/>
            <a:ext cx="1066831" cy="11097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7" y="2022018"/>
            <a:ext cx="1066831" cy="11097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6" y="3937773"/>
            <a:ext cx="1066831" cy="11097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562" y="5049115"/>
            <a:ext cx="1066831" cy="1109749"/>
          </a:xfrm>
          <a:prstGeom prst="rect">
            <a:avLst/>
          </a:prstGeom>
        </p:spPr>
      </p:pic>
      <p:cxnSp>
        <p:nvCxnSpPr>
          <p:cNvPr id="9" name="Straight Arrow Connector 8"/>
          <p:cNvCxnSpPr/>
          <p:nvPr/>
        </p:nvCxnSpPr>
        <p:spPr>
          <a:xfrm flipV="1">
            <a:off x="1713928" y="816864"/>
            <a:ext cx="980504" cy="1877568"/>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44562" y="2224073"/>
            <a:ext cx="1347278" cy="537545"/>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44562" y="2986921"/>
            <a:ext cx="1347278" cy="129021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871367" y="3208686"/>
            <a:ext cx="606611" cy="184042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911" y="839898"/>
            <a:ext cx="6448511" cy="18314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803" y="4428284"/>
            <a:ext cx="6895598" cy="1958480"/>
          </a:xfrm>
          <a:prstGeom prst="rect">
            <a:avLst/>
          </a:prstGeom>
        </p:spPr>
      </p:pic>
    </p:spTree>
    <p:extLst>
      <p:ext uri="{BB962C8B-B14F-4D97-AF65-F5344CB8AC3E}">
        <p14:creationId xmlns:p14="http://schemas.microsoft.com/office/powerpoint/2010/main" val="41863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249"/>
                                          </p:stCondLst>
                                        </p:cTn>
                                        <p:tgtEl>
                                          <p:spTgt spid="9"/>
                                        </p:tgtEl>
                                        <p:attrNameLst>
                                          <p:attrName>style.visibility</p:attrName>
                                        </p:attrNameLst>
                                      </p:cBhvr>
                                      <p:to>
                                        <p:strVal val="visible"/>
                                      </p:to>
                                    </p:set>
                                  </p:childTnLst>
                                </p:cTn>
                              </p:par>
                            </p:childTnLst>
                          </p:cTn>
                        </p:par>
                        <p:par>
                          <p:cTn id="23" fill="hold">
                            <p:stCondLst>
                              <p:cond delay="2250"/>
                            </p:stCondLst>
                            <p:childTnLst>
                              <p:par>
                                <p:cTn id="24" presetID="1" presetClass="entr" presetSubtype="0" fill="hold" nodeType="afterEffect">
                                  <p:stCondLst>
                                    <p:cond delay="0"/>
                                  </p:stCondLst>
                                  <p:childTnLst>
                                    <p:set>
                                      <p:cBhvr>
                                        <p:cTn id="25" dur="1" fill="hold">
                                          <p:stCondLst>
                                            <p:cond delay="249"/>
                                          </p:stCondLst>
                                        </p:cTn>
                                        <p:tgtEl>
                                          <p:spTgt spid="10"/>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par>
                          <p:cTn id="29" fill="hold">
                            <p:stCondLst>
                              <p:cond delay="2750"/>
                            </p:stCondLst>
                            <p:childTnLst>
                              <p:par>
                                <p:cTn id="30" presetID="1" presetClass="entr" presetSubtype="0" fill="hold" nodeType="afterEffect">
                                  <p:stCondLst>
                                    <p:cond delay="0"/>
                                  </p:stCondLst>
                                  <p:childTnLst>
                                    <p:set>
                                      <p:cBhvr>
                                        <p:cTn id="31" dur="1" fill="hold">
                                          <p:stCondLst>
                                            <p:cond delay="249"/>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500"/>
                                  </p:stCondLst>
                                  <p:childTnLst>
                                    <p:set>
                                      <p:cBhvr>
                                        <p:cTn id="38"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760" y="1085088"/>
            <a:ext cx="4891814" cy="4449167"/>
          </a:xfrm>
          <a:prstGeom prst="rect">
            <a:avLst/>
          </a:prstGeom>
        </p:spPr>
      </p:pic>
    </p:spTree>
    <p:extLst>
      <p:ext uri="{BB962C8B-B14F-4D97-AF65-F5344CB8AC3E}">
        <p14:creationId xmlns:p14="http://schemas.microsoft.com/office/powerpoint/2010/main" val="4195020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01" y="1534669"/>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a:t>
            </a:r>
          </a:p>
        </p:txBody>
      </p:sp>
    </p:spTree>
    <p:extLst>
      <p:ext uri="{BB962C8B-B14F-4D97-AF65-F5344CB8AC3E}">
        <p14:creationId xmlns:p14="http://schemas.microsoft.com/office/powerpoint/2010/main" val="3139510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01" y="2455812"/>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4928" y="2757749"/>
            <a:ext cx="2379229" cy="974217"/>
          </a:xfrm>
          <a:prstGeom prst="rect">
            <a:avLst/>
          </a:prstGeom>
        </p:spPr>
      </p:pic>
      <p:sp>
        <p:nvSpPr>
          <p:cNvPr id="6"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a:t>
            </a:r>
          </a:p>
        </p:txBody>
      </p:sp>
    </p:spTree>
    <p:extLst>
      <p:ext uri="{BB962C8B-B14F-4D97-AF65-F5344CB8AC3E}">
        <p14:creationId xmlns:p14="http://schemas.microsoft.com/office/powerpoint/2010/main" val="3035031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 y="1693927"/>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5" name="TextBox 4"/>
          <p:cNvSpPr txBox="1"/>
          <p:nvPr/>
        </p:nvSpPr>
        <p:spPr>
          <a:xfrm>
            <a:off x="2231136" y="4666726"/>
            <a:ext cx="3251531"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ordering_smoothies.feature</a:t>
            </a:r>
          </a:p>
        </p:txBody>
      </p:sp>
      <p:sp>
        <p:nvSpPr>
          <p:cNvPr id="7" name="TextBox 6"/>
          <p:cNvSpPr txBox="1"/>
          <p:nvPr/>
        </p:nvSpPr>
        <p:spPr>
          <a:xfrm>
            <a:off x="2231135" y="5019181"/>
            <a:ext cx="2961388"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delivering_orders.feature</a:t>
            </a:r>
          </a:p>
        </p:txBody>
      </p:sp>
      <p:sp>
        <p:nvSpPr>
          <p:cNvPr id="8" name="TextBox 7"/>
          <p:cNvSpPr txBox="1"/>
          <p:nvPr/>
        </p:nvSpPr>
        <p:spPr>
          <a:xfrm>
            <a:off x="2212817" y="5392447"/>
            <a:ext cx="2959143"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Scheduling_order.feature</a:t>
            </a:r>
          </a:p>
        </p:txBody>
      </p:sp>
      <p:sp>
        <p:nvSpPr>
          <p:cNvPr id="9"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 and Feature files</a:t>
            </a:r>
          </a:p>
        </p:txBody>
      </p:sp>
    </p:spTree>
    <p:extLst>
      <p:ext uri="{BB962C8B-B14F-4D97-AF65-F5344CB8AC3E}">
        <p14:creationId xmlns:p14="http://schemas.microsoft.com/office/powerpoint/2010/main" val="14548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300710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Features and </a:t>
            </a:r>
          </a:p>
          <a:p>
            <a:r>
              <a:rPr lang="en-US" sz="3600" b="1" dirty="0">
                <a:solidFill>
                  <a:schemeClr val="accent1">
                    <a:lumMod val="20000"/>
                    <a:lumOff val="80000"/>
                  </a:schemeClr>
                </a:solidFill>
                <a:latin typeface="AmericanSans Light" panose="02000000000000000000" pitchFamily="50" charset="0"/>
              </a:rPr>
              <a:t>Scenarios</a:t>
            </a:r>
          </a:p>
        </p:txBody>
      </p:sp>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6" name="TextBox 5"/>
          <p:cNvSpPr txBox="1"/>
          <p:nvPr/>
        </p:nvSpPr>
        <p:spPr>
          <a:xfrm>
            <a:off x="4485246" y="2283209"/>
            <a:ext cx="3538982"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Background Section</a:t>
            </a:r>
          </a:p>
        </p:txBody>
      </p:sp>
      <p:sp>
        <p:nvSpPr>
          <p:cNvPr id="7" name="TextBox 6"/>
          <p:cNvSpPr txBox="1"/>
          <p:nvPr/>
        </p:nvSpPr>
        <p:spPr>
          <a:xfrm>
            <a:off x="4485246" y="3154937"/>
            <a:ext cx="3171253"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Embedded Tables</a:t>
            </a:r>
          </a:p>
        </p:txBody>
      </p:sp>
      <p:sp>
        <p:nvSpPr>
          <p:cNvPr id="9" name="TextBox 8"/>
          <p:cNvSpPr txBox="1"/>
          <p:nvPr/>
        </p:nvSpPr>
        <p:spPr>
          <a:xfrm>
            <a:off x="4485246" y="3939960"/>
            <a:ext cx="317990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Scenario Outlines</a:t>
            </a:r>
          </a:p>
        </p:txBody>
      </p:sp>
      <p:sp>
        <p:nvSpPr>
          <p:cNvPr id="10" name="TextBox 9"/>
          <p:cNvSpPr txBox="1"/>
          <p:nvPr/>
        </p:nvSpPr>
        <p:spPr>
          <a:xfrm>
            <a:off x="4485246" y="1487211"/>
            <a:ext cx="36627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Feature File Sections</a:t>
            </a:r>
          </a:p>
        </p:txBody>
      </p:sp>
    </p:spTree>
    <p:extLst>
      <p:ext uri="{BB962C8B-B14F-4D97-AF65-F5344CB8AC3E}">
        <p14:creationId xmlns:p14="http://schemas.microsoft.com/office/powerpoint/2010/main" val="397331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24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64" y="1639455"/>
            <a:ext cx="10058400" cy="34757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312" y="1842928"/>
            <a:ext cx="3425952" cy="566620"/>
          </a:xfrm>
          <a:prstGeom prst="rect">
            <a:avLst/>
          </a:prstGeom>
        </p:spPr>
      </p:pic>
    </p:spTree>
    <p:extLst>
      <p:ext uri="{BB962C8B-B14F-4D97-AF65-F5344CB8AC3E}">
        <p14:creationId xmlns:p14="http://schemas.microsoft.com/office/powerpoint/2010/main" val="1590585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408"/>
            <a:ext cx="10058400" cy="4952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712" y="1072896"/>
            <a:ext cx="3218688" cy="697382"/>
          </a:xfrm>
          <a:prstGeom prst="rect">
            <a:avLst/>
          </a:prstGeom>
        </p:spPr>
      </p:pic>
    </p:spTree>
    <p:extLst>
      <p:ext uri="{BB962C8B-B14F-4D97-AF65-F5344CB8AC3E}">
        <p14:creationId xmlns:p14="http://schemas.microsoft.com/office/powerpoint/2010/main" val="1809565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 y="1060704"/>
            <a:ext cx="10058400" cy="4952192"/>
          </a:xfrm>
          <a:prstGeom prst="rect">
            <a:avLst/>
          </a:prstGeom>
        </p:spPr>
      </p:pic>
      <p:sp>
        <p:nvSpPr>
          <p:cNvPr id="6" name="Title 1"/>
          <p:cNvSpPr txBox="1">
            <a:spLocks/>
          </p:cNvSpPr>
          <p:nvPr/>
        </p:nvSpPr>
        <p:spPr>
          <a:xfrm>
            <a:off x="3572278" y="51957"/>
            <a:ext cx="4730474" cy="10087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Background Section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0" y="3043607"/>
            <a:ext cx="1144092" cy="4233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0" y="4316594"/>
            <a:ext cx="1144092" cy="423314"/>
          </a:xfrm>
          <a:prstGeom prst="rect">
            <a:avLst/>
          </a:prstGeom>
        </p:spPr>
      </p:pic>
    </p:spTree>
    <p:extLst>
      <p:ext uri="{BB962C8B-B14F-4D97-AF65-F5344CB8AC3E}">
        <p14:creationId xmlns:p14="http://schemas.microsoft.com/office/powerpoint/2010/main" val="246799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398145"/>
            <a:ext cx="1154430" cy="1241012"/>
          </a:xfrm>
          <a:prstGeom prst="rect">
            <a:avLst/>
          </a:prstGeom>
        </p:spPr>
      </p:pic>
      <p:sp>
        <p:nvSpPr>
          <p:cNvPr id="4" name="TextBox 3"/>
          <p:cNvSpPr txBox="1"/>
          <p:nvPr/>
        </p:nvSpPr>
        <p:spPr>
          <a:xfrm>
            <a:off x="683047" y="1608058"/>
            <a:ext cx="1020023"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Business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620" y="86681"/>
            <a:ext cx="1692592" cy="9319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052" y="817091"/>
            <a:ext cx="1205865" cy="142282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947" y="1269396"/>
            <a:ext cx="1047750" cy="1322570"/>
          </a:xfrm>
          <a:prstGeom prst="rect">
            <a:avLst/>
          </a:prstGeom>
        </p:spPr>
      </p:pic>
      <p:sp>
        <p:nvSpPr>
          <p:cNvPr id="15" name="TextBox 14"/>
          <p:cNvSpPr txBox="1"/>
          <p:nvPr/>
        </p:nvSpPr>
        <p:spPr>
          <a:xfrm>
            <a:off x="3984591" y="2222634"/>
            <a:ext cx="453970"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BA</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249" y="948638"/>
            <a:ext cx="919162" cy="116743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2150" y="1266334"/>
            <a:ext cx="989647" cy="107392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9288" y="879995"/>
            <a:ext cx="1096203" cy="116794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6821" y="811866"/>
            <a:ext cx="1155997" cy="130420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1890" y="4006094"/>
            <a:ext cx="1433487" cy="1582936"/>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027" y="3613024"/>
            <a:ext cx="1330621" cy="1415416"/>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6411" y="5170147"/>
            <a:ext cx="960740" cy="1210532"/>
          </a:xfrm>
          <a:prstGeom prst="rect">
            <a:avLst/>
          </a:prstGeom>
        </p:spPr>
      </p:pic>
      <p:cxnSp>
        <p:nvCxnSpPr>
          <p:cNvPr id="41" name="Curved Connector 40"/>
          <p:cNvCxnSpPr/>
          <p:nvPr/>
        </p:nvCxnSpPr>
        <p:spPr>
          <a:xfrm flipV="1">
            <a:off x="4724910" y="1647953"/>
            <a:ext cx="349180" cy="214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7" idx="3"/>
          </p:cNvCxnSpPr>
          <p:nvPr/>
        </p:nvCxnSpPr>
        <p:spPr>
          <a:xfrm>
            <a:off x="5924411" y="1532353"/>
            <a:ext cx="2390470" cy="356667"/>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7" idx="3"/>
            <a:endCxn id="24" idx="0"/>
          </p:cNvCxnSpPr>
          <p:nvPr/>
        </p:nvCxnSpPr>
        <p:spPr>
          <a:xfrm flipH="1">
            <a:off x="5614338" y="1532353"/>
            <a:ext cx="310073" cy="2080671"/>
          </a:xfrm>
          <a:prstGeom prst="curvedConnector4">
            <a:avLst>
              <a:gd name="adj1" fmla="val -73725"/>
              <a:gd name="adj2" fmla="val 64027"/>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1339" y="4564836"/>
            <a:ext cx="865080" cy="787241"/>
          </a:xfrm>
          <a:prstGeom prst="rect">
            <a:avLst/>
          </a:prstGeom>
        </p:spPr>
      </p:pic>
      <p:pic>
        <p:nvPicPr>
          <p:cNvPr id="49" name="Picture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89" y="3778014"/>
            <a:ext cx="865080" cy="787241"/>
          </a:xfrm>
          <a:prstGeom prst="rect">
            <a:avLst/>
          </a:prstGeom>
        </p:spPr>
      </p:pic>
      <p:cxnSp>
        <p:nvCxnSpPr>
          <p:cNvPr id="52" name="Curved Connector 51"/>
          <p:cNvCxnSpPr>
            <a:stCxn id="18" idx="2"/>
            <a:endCxn id="48" idx="0"/>
          </p:cNvCxnSpPr>
          <p:nvPr/>
        </p:nvCxnSpPr>
        <p:spPr>
          <a:xfrm rot="5400000">
            <a:off x="7963138" y="2921000"/>
            <a:ext cx="2224578" cy="106309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8" idx="1"/>
          </p:cNvCxnSpPr>
          <p:nvPr/>
        </p:nvCxnSpPr>
        <p:spPr>
          <a:xfrm rot="10800000">
            <a:off x="6167989" y="4320733"/>
            <a:ext cx="1943351" cy="63772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49" idx="3"/>
          </p:cNvCxnSpPr>
          <p:nvPr/>
        </p:nvCxnSpPr>
        <p:spPr>
          <a:xfrm rot="10800000">
            <a:off x="1856369" y="4171635"/>
            <a:ext cx="2061550" cy="1180442"/>
          </a:xfrm>
          <a:prstGeom prst="curvedConnector3">
            <a:avLst/>
          </a:prstGeom>
          <a:ln w="19050">
            <a:solidFill>
              <a:srgbClr val="9EC4E4"/>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49" idx="0"/>
          </p:cNvCxnSpPr>
          <p:nvPr/>
        </p:nvCxnSpPr>
        <p:spPr>
          <a:xfrm rot="16200000" flipV="1">
            <a:off x="307247" y="2661432"/>
            <a:ext cx="1800624" cy="43254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14920" y="2223800"/>
            <a:ext cx="1335622" cy="369332"/>
          </a:xfrm>
          <a:prstGeom prst="rect">
            <a:avLst/>
          </a:prstGeom>
          <a:noFill/>
        </p:spPr>
        <p:txBody>
          <a:bodyPr wrap="none" rtlCol="0">
            <a:spAutoFit/>
          </a:bodyPr>
          <a:lstStyle/>
          <a:p>
            <a:r>
              <a:rPr lang="en-US" dirty="0">
                <a:solidFill>
                  <a:schemeClr val="accent1">
                    <a:lumMod val="75000"/>
                  </a:schemeClr>
                </a:solidFill>
                <a:latin typeface="AmericanSans Book" panose="02000000000000000000" pitchFamily="50" charset="0"/>
              </a:rPr>
              <a:t>Developers</a:t>
            </a:r>
          </a:p>
        </p:txBody>
      </p:sp>
      <p:sp>
        <p:nvSpPr>
          <p:cNvPr id="67" name="TextBox 66"/>
          <p:cNvSpPr txBox="1"/>
          <p:nvPr/>
        </p:nvSpPr>
        <p:spPr>
          <a:xfrm>
            <a:off x="3770750" y="5560284"/>
            <a:ext cx="495649" cy="369332"/>
          </a:xfrm>
          <a:prstGeom prst="rect">
            <a:avLst/>
          </a:prstGeom>
          <a:noFill/>
        </p:spPr>
        <p:txBody>
          <a:bodyPr wrap="none" rtlCol="0">
            <a:spAutoFit/>
          </a:bodyPr>
          <a:lstStyle/>
          <a:p>
            <a:r>
              <a:rPr lang="en-US" dirty="0">
                <a:solidFill>
                  <a:srgbClr val="92D050"/>
                </a:solidFill>
                <a:latin typeface="AmericanSans Book" panose="02000000000000000000" pitchFamily="50" charset="0"/>
              </a:rPr>
              <a:t>QA</a:t>
            </a: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8591" y="100552"/>
            <a:ext cx="964647" cy="848086"/>
          </a:xfrm>
          <a:prstGeom prst="rect">
            <a:avLst/>
          </a:prstGeom>
        </p:spPr>
      </p:pic>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7779" y="862600"/>
            <a:ext cx="964647" cy="848086"/>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77483" y="2572688"/>
            <a:ext cx="964647" cy="848086"/>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34469" y="3646769"/>
            <a:ext cx="964647" cy="848086"/>
          </a:xfrm>
          <a:prstGeom prst="rect">
            <a:avLst/>
          </a:prstGeom>
        </p:spPr>
      </p:pic>
    </p:spTree>
    <p:extLst>
      <p:ext uri="{BB962C8B-B14F-4D97-AF65-F5344CB8AC3E}">
        <p14:creationId xmlns:p14="http://schemas.microsoft.com/office/powerpoint/2010/main" val="24999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6" name="Title 1"/>
          <p:cNvSpPr txBox="1">
            <a:spLocks/>
          </p:cNvSpPr>
          <p:nvPr/>
        </p:nvSpPr>
        <p:spPr>
          <a:xfrm>
            <a:off x="3572278" y="51957"/>
            <a:ext cx="4730474" cy="10087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Background Section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15" y="966740"/>
            <a:ext cx="10058400" cy="49496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496" y="2909464"/>
            <a:ext cx="3168396" cy="579098"/>
          </a:xfrm>
          <a:prstGeom prst="rect">
            <a:avLst/>
          </a:prstGeom>
        </p:spPr>
      </p:pic>
    </p:spTree>
    <p:extLst>
      <p:ext uri="{BB962C8B-B14F-4D97-AF65-F5344CB8AC3E}">
        <p14:creationId xmlns:p14="http://schemas.microsoft.com/office/powerpoint/2010/main" val="6755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Embedded Tables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641937"/>
            <a:ext cx="10058400" cy="37567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07" y="1098094"/>
            <a:ext cx="1749849" cy="2028340"/>
          </a:xfrm>
          <a:prstGeom prst="rect">
            <a:avLst/>
          </a:prstGeom>
        </p:spPr>
      </p:pic>
    </p:spTree>
    <p:extLst>
      <p:ext uri="{BB962C8B-B14F-4D97-AF65-F5344CB8AC3E}">
        <p14:creationId xmlns:p14="http://schemas.microsoft.com/office/powerpoint/2010/main" val="3165104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Given Section and Then Section</a:t>
            </a:r>
          </a:p>
        </p:txBody>
      </p:sp>
      <p:pic>
        <p:nvPicPr>
          <p:cNvPr id="2050" name="Picture 2" descr="Machine generated alternative text:&#10;Michael gets daily health news updates &#10;Scenario: &#10;Given Michael &#10;is a Morning Freshness member &#10;he is interested in the following areas: &#10;And &#10;I Running I &#10;I Gym &#10;I Dieting I &#10;And &#10;he is interested in Dieting &#10;he receives his morning health news updates &#10;When &#10;the articles should only include things about: &#10;Then &#10;I Running I &#10;I Gym &#10;I Dieting 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18" y="1304719"/>
            <a:ext cx="10490789" cy="457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26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with headers</a:t>
            </a:r>
          </a:p>
        </p:txBody>
      </p:sp>
      <p:graphicFrame>
        <p:nvGraphicFramePr>
          <p:cNvPr id="4" name="Object 3"/>
          <p:cNvGraphicFramePr>
            <a:graphicFrameLocks noChangeAspect="1"/>
          </p:cNvGraphicFramePr>
          <p:nvPr>
            <p:extLst>
              <p:ext uri="{D42A27DB-BD31-4B8C-83A1-F6EECF244321}">
                <p14:modId xmlns:p14="http://schemas.microsoft.com/office/powerpoint/2010/main" val="2626725714"/>
              </p:ext>
            </p:extLst>
          </p:nvPr>
        </p:nvGraphicFramePr>
        <p:xfrm>
          <a:off x="1355725" y="1657538"/>
          <a:ext cx="9480550" cy="2263775"/>
        </p:xfrm>
        <a:graphic>
          <a:graphicData uri="http://schemas.openxmlformats.org/presentationml/2006/ole">
            <mc:AlternateContent xmlns:mc="http://schemas.openxmlformats.org/markup-compatibility/2006">
              <mc:Choice xmlns:v="urn:schemas-microsoft-com:vml" Requires="v">
                <p:oleObj spid="_x0000_s10283" name="Image" r:id="rId4" imgW="9479880" imgH="2263320" progId="Photoshop.Image.21">
                  <p:embed/>
                </p:oleObj>
              </mc:Choice>
              <mc:Fallback>
                <p:oleObj name="Image" r:id="rId4" imgW="9479880" imgH="2263320" progId="Photoshop.Image.21">
                  <p:embed/>
                  <p:pic>
                    <p:nvPicPr>
                      <p:cNvPr id="0" name=""/>
                      <p:cNvPicPr/>
                      <p:nvPr/>
                    </p:nvPicPr>
                    <p:blipFill>
                      <a:blip r:embed="rId5"/>
                      <a:stretch>
                        <a:fillRect/>
                      </a:stretch>
                    </p:blipFill>
                    <p:spPr>
                      <a:xfrm>
                        <a:off x="1355725" y="1657538"/>
                        <a:ext cx="9480550" cy="2263775"/>
                      </a:xfrm>
                      <a:prstGeom prst="rect">
                        <a:avLst/>
                      </a:prstGeom>
                      <a:noFill/>
                      <a:ln w="12700">
                        <a:solidFill>
                          <a:srgbClr val="20679E"/>
                        </a:solidFill>
                      </a:ln>
                    </p:spPr>
                  </p:pic>
                </p:oleObj>
              </mc:Fallback>
            </mc:AlternateContent>
          </a:graphicData>
        </a:graphic>
      </p:graphicFrame>
      <p:sp>
        <p:nvSpPr>
          <p:cNvPr id="6" name="Rounded Rectangle 5"/>
          <p:cNvSpPr/>
          <p:nvPr/>
        </p:nvSpPr>
        <p:spPr>
          <a:xfrm>
            <a:off x="9241536" y="2175080"/>
            <a:ext cx="1207008" cy="614345"/>
          </a:xfrm>
          <a:prstGeom prst="roundRect">
            <a:avLst/>
          </a:prstGeom>
          <a:noFill/>
          <a:ln w="57150">
            <a:solidFill>
              <a:srgbClr val="F295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749040" y="2634652"/>
            <a:ext cx="1207008" cy="614345"/>
          </a:xfrm>
          <a:prstGeom prst="roundRect">
            <a:avLst/>
          </a:prstGeom>
          <a:noFill/>
          <a:ln w="57150">
            <a:solidFill>
              <a:srgbClr val="F295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48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When Section and Then Section</a:t>
            </a:r>
          </a:p>
        </p:txBody>
      </p:sp>
      <p:pic>
        <p:nvPicPr>
          <p:cNvPr id="11266" name="Picture 2" descr="Machine generated alternative text:&#10;Scenario: &#10;Michael orders many things &#10;is a Morning Freshness member &#10;Given Michael &#10;he places the following order: &#10;When &#10;I Product &#10;I Quantity I &#10;I Apple and Mango Smoothie | 1 &#10;I Cappuccino &#10;I Croissants &#10;Il &#10;12 &#10;his order should go to the preparation queue &#10;The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 y="1584992"/>
            <a:ext cx="120872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30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4287905" y="26446"/>
            <a:ext cx="3953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Tables and Maps</a:t>
            </a:r>
          </a:p>
        </p:txBody>
      </p:sp>
      <p:pic>
        <p:nvPicPr>
          <p:cNvPr id="12290" name="Picture 2" descr="Machine generated alternative text:&#10;Michael checks how many calories are in his order &#10;Scenario: &#10;Given Michael &#10;is a Morning Freshness member &#10;he has selected the following products: &#10;And &#10;I Product &#10;I Quantity I &#10;I Apple and Mango Smoothie | 1 &#10;Classic table &#10;I Cappuccino &#10;I Croissants &#10;Il &#10;12 &#10;he views the calorie overview &#10;When &#10;he should see the following calorie counts: &#10;Then &#10;I Apple and Mango Smoothie &#10;1 18e kcal I &#10;I Cappuccino &#10;I Croissants &#10;I Total &#10;| 43 kcal I &#10;Map &#10;| 450 kcal I &#10;| 673 kcal 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7" y="1399299"/>
            <a:ext cx="11488293" cy="504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89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Multi-Column Map</a:t>
            </a:r>
          </a:p>
        </p:txBody>
      </p:sp>
      <p:pic>
        <p:nvPicPr>
          <p:cNvPr id="5" name="Picture 4"/>
          <p:cNvPicPr>
            <a:picLocks noChangeAspect="1"/>
          </p:cNvPicPr>
          <p:nvPr/>
        </p:nvPicPr>
        <p:blipFill>
          <a:blip r:embed="rId3"/>
          <a:stretch>
            <a:fillRect/>
          </a:stretch>
        </p:blipFill>
        <p:spPr>
          <a:xfrm>
            <a:off x="402852" y="990599"/>
            <a:ext cx="11386296" cy="4876801"/>
          </a:xfrm>
          <a:prstGeom prst="rect">
            <a:avLst/>
          </a:prstGeom>
        </p:spPr>
      </p:pic>
    </p:spTree>
    <p:extLst>
      <p:ext uri="{BB962C8B-B14F-4D97-AF65-F5344CB8AC3E}">
        <p14:creationId xmlns:p14="http://schemas.microsoft.com/office/powerpoint/2010/main" val="2408635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5"/>
            <a:ext cx="5477887"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3440"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3441" name="Image" r:id="rId6" imgW="818280" imgH="789120" progId="Photoshop.Image.21">
                  <p:embed/>
                </p:oleObj>
              </mc:Choice>
              <mc:Fallback>
                <p:oleObj name="Image" r:id="rId6" imgW="818280" imgH="789120" progId="Photoshop.Image.21">
                  <p:embed/>
                  <p:pic>
                    <p:nvPicPr>
                      <p:cNvPr id="0" name=""/>
                      <p:cNvPicPr/>
                      <p:nvPr/>
                    </p:nvPicPr>
                    <p:blipFill>
                      <a:blip r:embed="rId7"/>
                      <a:stretch>
                        <a:fillRect/>
                      </a:stretch>
                    </p:blipFill>
                    <p:spPr>
                      <a:xfrm>
                        <a:off x="478186" y="2731136"/>
                        <a:ext cx="817563"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3442" name="Image" r:id="rId8" imgW="2626200" imgH="1670040" progId="Photoshop.Image.21">
                  <p:embed/>
                </p:oleObj>
              </mc:Choice>
              <mc:Fallback>
                <p:oleObj name="Image" r:id="rId8" imgW="2626200" imgH="1670040" progId="Photoshop.Image.21">
                  <p:embed/>
                  <p:pic>
                    <p:nvPicPr>
                      <p:cNvPr id="0" name=""/>
                      <p:cNvPicPr/>
                      <p:nvPr/>
                    </p:nvPicPr>
                    <p:blipFill>
                      <a:blip r:embed="rId9"/>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15</a:t>
            </a:r>
          </a:p>
        </p:txBody>
      </p:sp>
      <p:sp>
        <p:nvSpPr>
          <p:cNvPr id="18"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25184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4538"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4539"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4540" name="Image" r:id="rId8" imgW="818280" imgH="789120" progId="Photoshop.Image.21">
                  <p:embed/>
                </p:oleObj>
              </mc:Choice>
              <mc:Fallback>
                <p:oleObj name="Image" r:id="rId8" imgW="818280" imgH="789120" progId="Photoshop.Image.21">
                  <p:embed/>
                  <p:pic>
                    <p:nvPicPr>
                      <p:cNvPr id="0" name=""/>
                      <p:cNvPicPr/>
                      <p:nvPr/>
                    </p:nvPicPr>
                    <p:blipFill>
                      <a:blip r:embed="rId9"/>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4541" name="Image" r:id="rId10" imgW="910080" imgH="864000" progId="Photoshop.Image.21">
                  <p:embed/>
                </p:oleObj>
              </mc:Choice>
              <mc:Fallback>
                <p:oleObj name="Image" r:id="rId10" imgW="910080" imgH="864000" progId="Photoshop.Image.21">
                  <p:embed/>
                  <p:pic>
                    <p:nvPicPr>
                      <p:cNvPr id="0" name=""/>
                      <p:cNvPicPr/>
                      <p:nvPr/>
                    </p:nvPicPr>
                    <p:blipFill>
                      <a:blip r:embed="rId11"/>
                      <a:stretch>
                        <a:fillRect/>
                      </a:stretch>
                    </p:blipFill>
                    <p:spPr>
                      <a:xfrm>
                        <a:off x="1220311" y="2731136"/>
                        <a:ext cx="909637" cy="8636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4542" name="Image" r:id="rId12" imgW="2626200" imgH="1670040" progId="Photoshop.Image.21">
                  <p:embed/>
                </p:oleObj>
              </mc:Choice>
              <mc:Fallback>
                <p:oleObj name="Image" r:id="rId12" imgW="2626200" imgH="1670040" progId="Photoshop.Image.21">
                  <p:embed/>
                  <p:pic>
                    <p:nvPicPr>
                      <p:cNvPr id="0" name=""/>
                      <p:cNvPicPr/>
                      <p:nvPr/>
                    </p:nvPicPr>
                    <p:blipFill>
                      <a:blip r:embed="rId13"/>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35</a:t>
            </a:r>
          </a:p>
        </p:txBody>
      </p:sp>
      <p:sp>
        <p:nvSpPr>
          <p:cNvPr id="18"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2308179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5642"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5643"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5644"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5645" name="Image" r:id="rId10" imgW="818280" imgH="789120" progId="Photoshop.Image.21">
                  <p:embed/>
                </p:oleObj>
              </mc:Choice>
              <mc:Fallback>
                <p:oleObj name="Image" r:id="rId10" imgW="818280" imgH="789120" progId="Photoshop.Image.21">
                  <p:embed/>
                  <p:pic>
                    <p:nvPicPr>
                      <p:cNvPr id="0" name=""/>
                      <p:cNvPicPr/>
                      <p:nvPr/>
                    </p:nvPicPr>
                    <p:blipFill>
                      <a:blip r:embed="rId11"/>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5646" name="Image" r:id="rId12" imgW="910080" imgH="864000" progId="Photoshop.Image.21">
                  <p:embed/>
                </p:oleObj>
              </mc:Choice>
              <mc:Fallback>
                <p:oleObj name="Image" r:id="rId12" imgW="910080" imgH="864000" progId="Photoshop.Image.21">
                  <p:embed/>
                  <p:pic>
                    <p:nvPicPr>
                      <p:cNvPr id="0" name=""/>
                      <p:cNvPicPr/>
                      <p:nvPr/>
                    </p:nvPicPr>
                    <p:blipFill>
                      <a:blip r:embed="rId13"/>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3781580"/>
              </p:ext>
            </p:extLst>
          </p:nvPr>
        </p:nvGraphicFramePr>
        <p:xfrm>
          <a:off x="1917192" y="2867664"/>
          <a:ext cx="909637" cy="860425"/>
        </p:xfrm>
        <a:graphic>
          <a:graphicData uri="http://schemas.openxmlformats.org/presentationml/2006/ole">
            <mc:AlternateContent xmlns:mc="http://schemas.openxmlformats.org/markup-compatibility/2006">
              <mc:Choice xmlns:v="urn:schemas-microsoft-com:vml" Requires="v">
                <p:oleObj spid="_x0000_s15647" name="Image" r:id="rId14" imgW="910080" imgH="860040" progId="Photoshop.Image.21">
                  <p:embed/>
                </p:oleObj>
              </mc:Choice>
              <mc:Fallback>
                <p:oleObj name="Image" r:id="rId14" imgW="910080" imgH="860040" progId="Photoshop.Image.21">
                  <p:embed/>
                  <p:pic>
                    <p:nvPicPr>
                      <p:cNvPr id="0" name=""/>
                      <p:cNvPicPr/>
                      <p:nvPr/>
                    </p:nvPicPr>
                    <p:blipFill>
                      <a:blip r:embed="rId15"/>
                      <a:stretch>
                        <a:fillRect/>
                      </a:stretch>
                    </p:blipFill>
                    <p:spPr>
                      <a:xfrm>
                        <a:off x="1917192" y="2867664"/>
                        <a:ext cx="909637" cy="8604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5648" name="Image" r:id="rId16" imgW="2626200" imgH="1670040" progId="Photoshop.Image.21">
                  <p:embed/>
                </p:oleObj>
              </mc:Choice>
              <mc:Fallback>
                <p:oleObj name="Image" r:id="rId16" imgW="2626200" imgH="1670040" progId="Photoshop.Image.21">
                  <p:embed/>
                  <p:pic>
                    <p:nvPicPr>
                      <p:cNvPr id="0" name=""/>
                      <p:cNvPicPr/>
                      <p:nvPr/>
                    </p:nvPicPr>
                    <p:blipFill>
                      <a:blip r:embed="rId17"/>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45</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184835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9</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6" y="184763"/>
            <a:ext cx="11181837"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What is Behavior Driven Development (BDD)?</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21" y="1462944"/>
            <a:ext cx="2091858" cy="1966055"/>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1562" y="1304925"/>
            <a:ext cx="2191251" cy="2027589"/>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8787" y="1462944"/>
            <a:ext cx="2841900" cy="2187241"/>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04156" y="768322"/>
            <a:ext cx="3478704" cy="3302364"/>
          </a:xfrm>
          <a:prstGeom prst="rect">
            <a:avLst/>
          </a:prstGeom>
        </p:spPr>
      </p:pic>
      <p:sp>
        <p:nvSpPr>
          <p:cNvPr id="8" name="TextBox 7"/>
          <p:cNvSpPr txBox="1"/>
          <p:nvPr/>
        </p:nvSpPr>
        <p:spPr>
          <a:xfrm>
            <a:off x="171206" y="3827255"/>
            <a:ext cx="1553822" cy="923330"/>
          </a:xfrm>
          <a:prstGeom prst="rect">
            <a:avLst/>
          </a:prstGeom>
          <a:noFill/>
        </p:spPr>
        <p:txBody>
          <a:bodyPr wrap="none" rtlCol="0">
            <a:spAutoFit/>
          </a:bodyPr>
          <a:lstStyle/>
          <a:p>
            <a:pPr algn="ctr"/>
            <a:r>
              <a:rPr lang="en-US" dirty="0">
                <a:latin typeface="AmericanSans" panose="02000000000000000000" pitchFamily="50" charset="0"/>
              </a:rPr>
              <a:t>Collaboration</a:t>
            </a:r>
          </a:p>
          <a:p>
            <a:pPr algn="ctr"/>
            <a:r>
              <a:rPr lang="en-US" dirty="0">
                <a:latin typeface="AmericanSans" panose="02000000000000000000" pitchFamily="50" charset="0"/>
              </a:rPr>
              <a:t>And</a:t>
            </a:r>
          </a:p>
          <a:p>
            <a:pPr algn="ctr"/>
            <a:r>
              <a:rPr lang="en-US" dirty="0">
                <a:latin typeface="AmericanSans" panose="02000000000000000000" pitchFamily="50" charset="0"/>
              </a:rPr>
              <a:t>Conversation</a:t>
            </a:r>
          </a:p>
        </p:txBody>
      </p:sp>
      <p:sp>
        <p:nvSpPr>
          <p:cNvPr id="19" name="TextBox 18"/>
          <p:cNvSpPr txBox="1"/>
          <p:nvPr/>
        </p:nvSpPr>
        <p:spPr>
          <a:xfrm>
            <a:off x="2854829" y="3827255"/>
            <a:ext cx="2146229" cy="646331"/>
          </a:xfrm>
          <a:prstGeom prst="rect">
            <a:avLst/>
          </a:prstGeom>
          <a:noFill/>
        </p:spPr>
        <p:txBody>
          <a:bodyPr wrap="none" rtlCol="0">
            <a:spAutoFit/>
          </a:bodyPr>
          <a:lstStyle/>
          <a:p>
            <a:pPr algn="ctr"/>
            <a:r>
              <a:rPr lang="en-US" dirty="0">
                <a:latin typeface="AmericanSans" panose="02000000000000000000" pitchFamily="50" charset="0"/>
              </a:rPr>
              <a:t>Concrete Examples </a:t>
            </a:r>
          </a:p>
          <a:p>
            <a:pPr algn="ctr"/>
            <a:r>
              <a:rPr lang="en-US" dirty="0">
                <a:latin typeface="AmericanSans" panose="02000000000000000000" pitchFamily="50" charset="0"/>
              </a:rPr>
              <a:t>And Business Rules</a:t>
            </a:r>
          </a:p>
        </p:txBody>
      </p:sp>
      <p:sp>
        <p:nvSpPr>
          <p:cNvPr id="22" name="TextBox 21"/>
          <p:cNvSpPr txBox="1"/>
          <p:nvPr/>
        </p:nvSpPr>
        <p:spPr>
          <a:xfrm>
            <a:off x="5674142" y="3827519"/>
            <a:ext cx="2694969" cy="646331"/>
          </a:xfrm>
          <a:prstGeom prst="rect">
            <a:avLst/>
          </a:prstGeom>
          <a:noFill/>
        </p:spPr>
        <p:txBody>
          <a:bodyPr wrap="none" rtlCol="0">
            <a:spAutoFit/>
          </a:bodyPr>
          <a:lstStyle/>
          <a:p>
            <a:pPr algn="ctr"/>
            <a:r>
              <a:rPr lang="en-US" dirty="0">
                <a:latin typeface="AmericanSans" panose="02000000000000000000" pitchFamily="50" charset="0"/>
              </a:rPr>
              <a:t>A common language and</a:t>
            </a:r>
          </a:p>
          <a:p>
            <a:pPr algn="ctr"/>
            <a:r>
              <a:rPr lang="en-US" dirty="0">
                <a:latin typeface="AmericanSans" panose="02000000000000000000" pitchFamily="50" charset="0"/>
              </a:rPr>
              <a:t>Shared understanding</a:t>
            </a:r>
          </a:p>
        </p:txBody>
      </p:sp>
      <p:sp>
        <p:nvSpPr>
          <p:cNvPr id="24" name="TextBox 23"/>
          <p:cNvSpPr txBox="1"/>
          <p:nvPr/>
        </p:nvSpPr>
        <p:spPr>
          <a:xfrm>
            <a:off x="9272701" y="3797946"/>
            <a:ext cx="2541614" cy="1200329"/>
          </a:xfrm>
          <a:prstGeom prst="rect">
            <a:avLst/>
          </a:prstGeom>
          <a:noFill/>
        </p:spPr>
        <p:txBody>
          <a:bodyPr wrap="square" rtlCol="0">
            <a:spAutoFit/>
          </a:bodyPr>
          <a:lstStyle/>
          <a:p>
            <a:pPr algn="ctr"/>
            <a:r>
              <a:rPr lang="en-US" dirty="0">
                <a:latin typeface="AmericanSans" panose="02000000000000000000" pitchFamily="50" charset="0"/>
              </a:rPr>
              <a:t>Faster Feedback</a:t>
            </a:r>
          </a:p>
          <a:p>
            <a:pPr algn="ctr"/>
            <a:r>
              <a:rPr lang="en-US" dirty="0">
                <a:latin typeface="AmericanSans" panose="02000000000000000000" pitchFamily="50" charset="0"/>
              </a:rPr>
              <a:t>Through early</a:t>
            </a:r>
          </a:p>
          <a:p>
            <a:pPr algn="ctr"/>
            <a:r>
              <a:rPr lang="en-US" dirty="0">
                <a:latin typeface="AmericanSans" panose="02000000000000000000" pitchFamily="50" charset="0"/>
              </a:rPr>
              <a:t>And effective </a:t>
            </a:r>
          </a:p>
          <a:p>
            <a:pPr algn="ctr"/>
            <a:r>
              <a:rPr lang="en-US" dirty="0">
                <a:latin typeface="AmericanSans" panose="02000000000000000000" pitchFamily="50" charset="0"/>
              </a:rPr>
              <a:t>automation</a:t>
            </a:r>
          </a:p>
        </p:txBody>
      </p:sp>
    </p:spTree>
    <p:custDataLst>
      <p:tags r:id="rId1"/>
    </p:custDataLst>
    <p:extLst>
      <p:ext uri="{BB962C8B-B14F-4D97-AF65-F5344CB8AC3E}">
        <p14:creationId xmlns:p14="http://schemas.microsoft.com/office/powerpoint/2010/main" val="16473102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750"/>
                                  </p:stCondLst>
                                  <p:childTnLst>
                                    <p:set>
                                      <p:cBhvr>
                                        <p:cTn id="6" dur="1" fill="hold">
                                          <p:stCondLst>
                                            <p:cond delay="749"/>
                                          </p:stCondLst>
                                        </p:cTn>
                                        <p:tgtEl>
                                          <p:spTgt spid="2"/>
                                        </p:tgtEl>
                                        <p:attrNameLst>
                                          <p:attrName>style.visibility</p:attrName>
                                        </p:attrNameLst>
                                      </p:cBhvr>
                                      <p:to>
                                        <p:strVal val="visible"/>
                                      </p:to>
                                    </p:set>
                                  </p:childTnLst>
                                </p:cTn>
                              </p:par>
                              <p:par>
                                <p:cTn id="7" presetID="1" presetClass="entr" presetSubtype="0" fill="hold" grpId="0" nodeType="withEffect">
                                  <p:stCondLst>
                                    <p:cond delay="75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749"/>
                                          </p:stCondLst>
                                        </p:cTn>
                                        <p:tgtEl>
                                          <p:spTgt spid="3"/>
                                        </p:tgtEl>
                                        <p:attrNameLst>
                                          <p:attrName>style.visibility</p:attrName>
                                        </p:attrNameLst>
                                      </p:cBhvr>
                                      <p:to>
                                        <p:strVal val="visible"/>
                                      </p:to>
                                    </p:set>
                                  </p:childTnLst>
                                </p:cTn>
                              </p:par>
                              <p:par>
                                <p:cTn id="13" presetID="1" presetClass="entr" presetSubtype="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749"/>
                                          </p:stCondLst>
                                        </p:cTn>
                                        <p:tgtEl>
                                          <p:spTgt spid="4"/>
                                        </p:tgtEl>
                                        <p:attrNameLst>
                                          <p:attrName>style.visibility</p:attrName>
                                        </p:attrNameLst>
                                      </p:cBhvr>
                                      <p:to>
                                        <p:strVal val="visible"/>
                                      </p:to>
                                    </p:set>
                                  </p:childTnLst>
                                </p:cTn>
                              </p:par>
                              <p:par>
                                <p:cTn id="19" presetID="1" presetClass="entr" presetSubtype="0" fill="hold" grpId="0" nodeType="withEffect">
                                  <p:stCondLst>
                                    <p:cond delay="75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749"/>
                                          </p:stCondLst>
                                        </p:cTn>
                                        <p:tgtEl>
                                          <p:spTgt spid="5"/>
                                        </p:tgtEl>
                                        <p:attrNameLst>
                                          <p:attrName>style.visibility</p:attrName>
                                        </p:attrNameLst>
                                      </p:cBhvr>
                                      <p:to>
                                        <p:strVal val="visible"/>
                                      </p:to>
                                    </p:set>
                                  </p:childTnLst>
                                </p:cTn>
                              </p:par>
                              <p:par>
                                <p:cTn id="25" presetID="1" presetClass="entr" presetSubtype="0" fill="hold" grpId="0" nodeType="withEffect">
                                  <p:stCondLst>
                                    <p:cond delay="75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2" grpId="0"/>
      <p:bldP spid="2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6746"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6747"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6748"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54716762"/>
              </p:ext>
            </p:extLst>
          </p:nvPr>
        </p:nvGraphicFramePr>
        <p:xfrm>
          <a:off x="2982406" y="3689986"/>
          <a:ext cx="835025" cy="985837"/>
        </p:xfrm>
        <a:graphic>
          <a:graphicData uri="http://schemas.openxmlformats.org/presentationml/2006/ole">
            <mc:AlternateContent xmlns:mc="http://schemas.openxmlformats.org/markup-compatibility/2006">
              <mc:Choice xmlns:v="urn:schemas-microsoft-com:vml" Requires="v">
                <p:oleObj spid="_x0000_s16749" name="Image" r:id="rId10" imgW="834840" imgH="985320" progId="Photoshop.Image.21">
                  <p:embed/>
                </p:oleObj>
              </mc:Choice>
              <mc:Fallback>
                <p:oleObj name="Image" r:id="rId10" imgW="834840" imgH="985320" progId="Photoshop.Image.21">
                  <p:embed/>
                  <p:pic>
                    <p:nvPicPr>
                      <p:cNvPr id="0" name=""/>
                      <p:cNvPicPr/>
                      <p:nvPr/>
                    </p:nvPicPr>
                    <p:blipFill>
                      <a:blip r:embed="rId11"/>
                      <a:stretch>
                        <a:fillRect/>
                      </a:stretch>
                    </p:blipFill>
                    <p:spPr>
                      <a:xfrm>
                        <a:off x="2982406" y="3689986"/>
                        <a:ext cx="835025" cy="98583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6750" name="Image" r:id="rId12" imgW="818280" imgH="789120" progId="Photoshop.Image.21">
                  <p:embed/>
                </p:oleObj>
              </mc:Choice>
              <mc:Fallback>
                <p:oleObj name="Image" r:id="rId12" imgW="818280" imgH="789120" progId="Photoshop.Image.21">
                  <p:embed/>
                  <p:pic>
                    <p:nvPicPr>
                      <p:cNvPr id="0" name=""/>
                      <p:cNvPicPr/>
                      <p:nvPr/>
                    </p:nvPicPr>
                    <p:blipFill>
                      <a:blip r:embed="rId13"/>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6751" name="Image" r:id="rId14" imgW="910080" imgH="864000" progId="Photoshop.Image.21">
                  <p:embed/>
                </p:oleObj>
              </mc:Choice>
              <mc:Fallback>
                <p:oleObj name="Image" r:id="rId14" imgW="910080" imgH="864000" progId="Photoshop.Image.21">
                  <p:embed/>
                  <p:pic>
                    <p:nvPicPr>
                      <p:cNvPr id="0" name=""/>
                      <p:cNvPicPr/>
                      <p:nvPr/>
                    </p:nvPicPr>
                    <p:blipFill>
                      <a:blip r:embed="rId15"/>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3781580"/>
              </p:ext>
            </p:extLst>
          </p:nvPr>
        </p:nvGraphicFramePr>
        <p:xfrm>
          <a:off x="1917192" y="2867664"/>
          <a:ext cx="909637" cy="860425"/>
        </p:xfrm>
        <a:graphic>
          <a:graphicData uri="http://schemas.openxmlformats.org/presentationml/2006/ole">
            <mc:AlternateContent xmlns:mc="http://schemas.openxmlformats.org/markup-compatibility/2006">
              <mc:Choice xmlns:v="urn:schemas-microsoft-com:vml" Requires="v">
                <p:oleObj spid="_x0000_s16752" name="Image" r:id="rId16" imgW="910080" imgH="860040" progId="Photoshop.Image.21">
                  <p:embed/>
                </p:oleObj>
              </mc:Choice>
              <mc:Fallback>
                <p:oleObj name="Image" r:id="rId16" imgW="910080" imgH="860040" progId="Photoshop.Image.21">
                  <p:embed/>
                  <p:pic>
                    <p:nvPicPr>
                      <p:cNvPr id="0" name=""/>
                      <p:cNvPicPr/>
                      <p:nvPr/>
                    </p:nvPicPr>
                    <p:blipFill>
                      <a:blip r:embed="rId17"/>
                      <a:stretch>
                        <a:fillRect/>
                      </a:stretch>
                    </p:blipFill>
                    <p:spPr>
                      <a:xfrm>
                        <a:off x="1917192" y="2867664"/>
                        <a:ext cx="909637" cy="86042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25385124"/>
              </p:ext>
            </p:extLst>
          </p:nvPr>
        </p:nvGraphicFramePr>
        <p:xfrm>
          <a:off x="3247454" y="2886651"/>
          <a:ext cx="771525" cy="788987"/>
        </p:xfrm>
        <a:graphic>
          <a:graphicData uri="http://schemas.openxmlformats.org/presentationml/2006/ole">
            <mc:AlternateContent xmlns:mc="http://schemas.openxmlformats.org/markup-compatibility/2006">
              <mc:Choice xmlns:v="urn:schemas-microsoft-com:vml" Requires="v">
                <p:oleObj spid="_x0000_s16753" name="Image" r:id="rId18" imgW="772200" imgH="789120" progId="Photoshop.Image.21">
                  <p:embed/>
                </p:oleObj>
              </mc:Choice>
              <mc:Fallback>
                <p:oleObj name="Image" r:id="rId18" imgW="772200" imgH="789120" progId="Photoshop.Image.21">
                  <p:embed/>
                  <p:pic>
                    <p:nvPicPr>
                      <p:cNvPr id="0" name=""/>
                      <p:cNvPicPr/>
                      <p:nvPr/>
                    </p:nvPicPr>
                    <p:blipFill>
                      <a:blip r:embed="rId19"/>
                      <a:stretch>
                        <a:fillRect/>
                      </a:stretch>
                    </p:blipFill>
                    <p:spPr>
                      <a:xfrm>
                        <a:off x="3247454" y="2886651"/>
                        <a:ext cx="771525"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6754" name="Image" r:id="rId20" imgW="2626200" imgH="1670040" progId="Photoshop.Image.21">
                  <p:embed/>
                </p:oleObj>
              </mc:Choice>
              <mc:Fallback>
                <p:oleObj name="Image" r:id="rId20" imgW="2626200" imgH="1670040" progId="Photoshop.Image.21">
                  <p:embed/>
                  <p:pic>
                    <p:nvPicPr>
                      <p:cNvPr id="0" name=""/>
                      <p:cNvPicPr/>
                      <p:nvPr/>
                    </p:nvPicPr>
                    <p:blipFill>
                      <a:blip r:embed="rId21"/>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57</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3805795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7770"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7771"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7772"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54716762"/>
              </p:ext>
            </p:extLst>
          </p:nvPr>
        </p:nvGraphicFramePr>
        <p:xfrm>
          <a:off x="2982406" y="3689986"/>
          <a:ext cx="835025" cy="985837"/>
        </p:xfrm>
        <a:graphic>
          <a:graphicData uri="http://schemas.openxmlformats.org/presentationml/2006/ole">
            <mc:AlternateContent xmlns:mc="http://schemas.openxmlformats.org/markup-compatibility/2006">
              <mc:Choice xmlns:v="urn:schemas-microsoft-com:vml" Requires="v">
                <p:oleObj spid="_x0000_s17773" name="Image" r:id="rId10" imgW="834840" imgH="985320" progId="Photoshop.Image.21">
                  <p:embed/>
                </p:oleObj>
              </mc:Choice>
              <mc:Fallback>
                <p:oleObj name="Image" r:id="rId10" imgW="834840" imgH="985320" progId="Photoshop.Image.21">
                  <p:embed/>
                  <p:pic>
                    <p:nvPicPr>
                      <p:cNvPr id="0" name=""/>
                      <p:cNvPicPr/>
                      <p:nvPr/>
                    </p:nvPicPr>
                    <p:blipFill>
                      <a:blip r:embed="rId11"/>
                      <a:stretch>
                        <a:fillRect/>
                      </a:stretch>
                    </p:blipFill>
                    <p:spPr>
                      <a:xfrm>
                        <a:off x="2982406" y="3689986"/>
                        <a:ext cx="835025" cy="98583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7774" name="Image" r:id="rId12" imgW="818280" imgH="789120" progId="Photoshop.Image.21">
                  <p:embed/>
                </p:oleObj>
              </mc:Choice>
              <mc:Fallback>
                <p:oleObj name="Image" r:id="rId12" imgW="818280" imgH="789120" progId="Photoshop.Image.21">
                  <p:embed/>
                  <p:pic>
                    <p:nvPicPr>
                      <p:cNvPr id="0" name=""/>
                      <p:cNvPicPr/>
                      <p:nvPr/>
                    </p:nvPicPr>
                    <p:blipFill>
                      <a:blip r:embed="rId13"/>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7775" name="Image" r:id="rId14" imgW="910080" imgH="864000" progId="Photoshop.Image.21">
                  <p:embed/>
                </p:oleObj>
              </mc:Choice>
              <mc:Fallback>
                <p:oleObj name="Image" r:id="rId14" imgW="910080" imgH="864000" progId="Photoshop.Image.21">
                  <p:embed/>
                  <p:pic>
                    <p:nvPicPr>
                      <p:cNvPr id="0" name=""/>
                      <p:cNvPicPr/>
                      <p:nvPr/>
                    </p:nvPicPr>
                    <p:blipFill>
                      <a:blip r:embed="rId15"/>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36789946"/>
              </p:ext>
            </p:extLst>
          </p:nvPr>
        </p:nvGraphicFramePr>
        <p:xfrm>
          <a:off x="2037874" y="2867664"/>
          <a:ext cx="909637" cy="860425"/>
        </p:xfrm>
        <a:graphic>
          <a:graphicData uri="http://schemas.openxmlformats.org/presentationml/2006/ole">
            <mc:AlternateContent xmlns:mc="http://schemas.openxmlformats.org/markup-compatibility/2006">
              <mc:Choice xmlns:v="urn:schemas-microsoft-com:vml" Requires="v">
                <p:oleObj spid="_x0000_s17776" name="Image" r:id="rId16" imgW="910080" imgH="860040" progId="Photoshop.Image.21">
                  <p:embed/>
                </p:oleObj>
              </mc:Choice>
              <mc:Fallback>
                <p:oleObj name="Image" r:id="rId16" imgW="910080" imgH="860040" progId="Photoshop.Image.21">
                  <p:embed/>
                  <p:pic>
                    <p:nvPicPr>
                      <p:cNvPr id="0" name=""/>
                      <p:cNvPicPr/>
                      <p:nvPr/>
                    </p:nvPicPr>
                    <p:blipFill>
                      <a:blip r:embed="rId17"/>
                      <a:stretch>
                        <a:fillRect/>
                      </a:stretch>
                    </p:blipFill>
                    <p:spPr>
                      <a:xfrm>
                        <a:off x="2037874" y="2867664"/>
                        <a:ext cx="909637" cy="86042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25385124"/>
              </p:ext>
            </p:extLst>
          </p:nvPr>
        </p:nvGraphicFramePr>
        <p:xfrm>
          <a:off x="3247454" y="2886651"/>
          <a:ext cx="771525" cy="788987"/>
        </p:xfrm>
        <a:graphic>
          <a:graphicData uri="http://schemas.openxmlformats.org/presentationml/2006/ole">
            <mc:AlternateContent xmlns:mc="http://schemas.openxmlformats.org/markup-compatibility/2006">
              <mc:Choice xmlns:v="urn:schemas-microsoft-com:vml" Requires="v">
                <p:oleObj spid="_x0000_s17777" name="Image" r:id="rId18" imgW="772200" imgH="789120" progId="Photoshop.Image.21">
                  <p:embed/>
                </p:oleObj>
              </mc:Choice>
              <mc:Fallback>
                <p:oleObj name="Image" r:id="rId18" imgW="772200" imgH="789120" progId="Photoshop.Image.21">
                  <p:embed/>
                  <p:pic>
                    <p:nvPicPr>
                      <p:cNvPr id="0" name=""/>
                      <p:cNvPicPr/>
                      <p:nvPr/>
                    </p:nvPicPr>
                    <p:blipFill>
                      <a:blip r:embed="rId19"/>
                      <a:stretch>
                        <a:fillRect/>
                      </a:stretch>
                    </p:blipFill>
                    <p:spPr>
                      <a:xfrm>
                        <a:off x="3247454" y="2886651"/>
                        <a:ext cx="771525"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7778" name="Image" r:id="rId20" imgW="2626200" imgH="1670040" progId="Photoshop.Image.21">
                  <p:embed/>
                </p:oleObj>
              </mc:Choice>
              <mc:Fallback>
                <p:oleObj name="Image" r:id="rId20" imgW="2626200" imgH="1670040" progId="Photoshop.Image.21">
                  <p:embed/>
                  <p:pic>
                    <p:nvPicPr>
                      <p:cNvPr id="0" name=""/>
                      <p:cNvPicPr/>
                      <p:nvPr/>
                    </p:nvPicPr>
                    <p:blipFill>
                      <a:blip r:embed="rId21"/>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57</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14939912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8444" name="Picture 12" descr="Machine generated alternative text:&#10;Drink Category &#10;Regular smoothie &#10;Fancy smoothie &#10;Tea &#10;Coffee &#10;Points &#10;Earned &#10;15 &#10;20 &#10;10 &#10;1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57" y="1439168"/>
            <a:ext cx="6847332" cy="363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760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8444" name="Picture 12" descr="Machine generated alternative text:&#10;Drink Category &#10;Regular smoothie &#10;Fancy smoothie &#10;Tea &#10;Coffee &#10;Points &#10;Earned &#10;15 &#10;20 &#10;10 &#10;1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57" y="1439168"/>
            <a:ext cx="6847332" cy="363970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Machine generated alternative text:&#10;Drink Category &#10;Regular smoothie &#10;Fancy smoothie &#10;Tea &#10;Coffee &#10;Sample Drink &#10;Banana smoothie &#10;Triple-berry-blend smoothie &#10;Earl grey &#10;Cappuccino &#10;Points &#10;Earned &#10;15 &#10;20 &#10;10 &#10;1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57" y="1571584"/>
            <a:ext cx="9586872" cy="300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9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388626"/>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28806" y="1224733"/>
            <a:ext cx="8710415" cy="1554615"/>
          </a:xfrm>
          <a:prstGeom prst="rect">
            <a:avLst/>
          </a:prstGeom>
        </p:spPr>
      </p:pic>
      <p:pic>
        <p:nvPicPr>
          <p:cNvPr id="5" name="Picture 4"/>
          <p:cNvPicPr>
            <a:picLocks noChangeAspect="1"/>
          </p:cNvPicPr>
          <p:nvPr/>
        </p:nvPicPr>
        <p:blipFill>
          <a:blip r:embed="rId4"/>
          <a:stretch>
            <a:fillRect/>
          </a:stretch>
        </p:blipFill>
        <p:spPr>
          <a:xfrm>
            <a:off x="1823095" y="2707156"/>
            <a:ext cx="8721837" cy="1325995"/>
          </a:xfrm>
          <a:prstGeom prst="rect">
            <a:avLst/>
          </a:prstGeom>
        </p:spPr>
      </p:pic>
      <p:pic>
        <p:nvPicPr>
          <p:cNvPr id="6" name="Picture 5"/>
          <p:cNvPicPr>
            <a:picLocks noChangeAspect="1"/>
          </p:cNvPicPr>
          <p:nvPr/>
        </p:nvPicPr>
        <p:blipFill>
          <a:blip r:embed="rId5"/>
          <a:stretch>
            <a:fillRect/>
          </a:stretch>
        </p:blipFill>
        <p:spPr>
          <a:xfrm>
            <a:off x="1829944" y="3923545"/>
            <a:ext cx="8708138" cy="1165961"/>
          </a:xfrm>
          <a:prstGeom prst="rect">
            <a:avLst/>
          </a:prstGeom>
        </p:spPr>
      </p:pic>
      <p:pic>
        <p:nvPicPr>
          <p:cNvPr id="7" name="Picture 6"/>
          <p:cNvPicPr>
            <a:picLocks noChangeAspect="1"/>
          </p:cNvPicPr>
          <p:nvPr/>
        </p:nvPicPr>
        <p:blipFill>
          <a:blip r:embed="rId6"/>
          <a:stretch>
            <a:fillRect/>
          </a:stretch>
        </p:blipFill>
        <p:spPr>
          <a:xfrm>
            <a:off x="1823095" y="5000946"/>
            <a:ext cx="8721837" cy="1104996"/>
          </a:xfrm>
          <a:prstGeom prst="rect">
            <a:avLst/>
          </a:prstGeom>
        </p:spPr>
      </p:pic>
    </p:spTree>
    <p:extLst>
      <p:ext uri="{BB962C8B-B14F-4D97-AF65-F5344CB8AC3E}">
        <p14:creationId xmlns:p14="http://schemas.microsoft.com/office/powerpoint/2010/main" val="14578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444507"/>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0" name="Picture 9"/>
          <p:cNvPicPr>
            <a:picLocks noChangeAspect="1"/>
          </p:cNvPicPr>
          <p:nvPr/>
        </p:nvPicPr>
        <p:blipFill>
          <a:blip r:embed="rId3"/>
          <a:stretch>
            <a:fillRect/>
          </a:stretch>
        </p:blipFill>
        <p:spPr>
          <a:xfrm>
            <a:off x="2858993" y="1595824"/>
            <a:ext cx="8375106" cy="4541914"/>
          </a:xfrm>
          <a:prstGeom prst="rect">
            <a:avLst/>
          </a:prstGeom>
        </p:spPr>
      </p:pic>
      <p:sp>
        <p:nvSpPr>
          <p:cNvPr id="11" name="TextBox 10"/>
          <p:cNvSpPr txBox="1"/>
          <p:nvPr/>
        </p:nvSpPr>
        <p:spPr>
          <a:xfrm>
            <a:off x="137457" y="2080260"/>
            <a:ext cx="2045673" cy="1200329"/>
          </a:xfrm>
          <a:prstGeom prst="rect">
            <a:avLst/>
          </a:prstGeom>
          <a:noFill/>
        </p:spPr>
        <p:txBody>
          <a:bodyPr wrap="square" rtlCol="0">
            <a:spAutoFit/>
          </a:bodyPr>
          <a:lstStyle/>
          <a:p>
            <a:r>
              <a:rPr lang="en-US" b="1" dirty="0">
                <a:solidFill>
                  <a:srgbClr val="92D050"/>
                </a:solidFill>
                <a:latin typeface="AmericanSans Book" panose="02000000000000000000" pitchFamily="50" charset="0"/>
              </a:rPr>
              <a:t>All the repetitive</a:t>
            </a:r>
          </a:p>
          <a:p>
            <a:r>
              <a:rPr lang="en-US" b="1" dirty="0">
                <a:solidFill>
                  <a:srgbClr val="92D050"/>
                </a:solidFill>
                <a:latin typeface="AmericanSans Book" panose="02000000000000000000" pitchFamily="50" charset="0"/>
              </a:rPr>
              <a:t>Bits and pieces </a:t>
            </a:r>
          </a:p>
          <a:p>
            <a:r>
              <a:rPr lang="en-US" b="1" dirty="0">
                <a:solidFill>
                  <a:srgbClr val="92D050"/>
                </a:solidFill>
                <a:latin typeface="AmericanSans Book" panose="02000000000000000000" pitchFamily="50" charset="0"/>
              </a:rPr>
              <a:t>Are highlighted in</a:t>
            </a:r>
          </a:p>
          <a:p>
            <a:r>
              <a:rPr lang="en-US" b="1" dirty="0">
                <a:solidFill>
                  <a:srgbClr val="92D050"/>
                </a:solidFill>
                <a:latin typeface="AmericanSans Book" panose="02000000000000000000" pitchFamily="50" charset="0"/>
              </a:rPr>
              <a:t>green</a:t>
            </a:r>
          </a:p>
        </p:txBody>
      </p:sp>
    </p:spTree>
    <p:extLst>
      <p:ext uri="{BB962C8B-B14F-4D97-AF65-F5344CB8AC3E}">
        <p14:creationId xmlns:p14="http://schemas.microsoft.com/office/powerpoint/2010/main" val="25708603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444507"/>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3142994" y="1348556"/>
            <a:ext cx="5906012" cy="1158340"/>
          </a:xfrm>
          <a:prstGeom prst="rect">
            <a:avLst/>
          </a:prstGeom>
        </p:spPr>
      </p:pic>
      <p:pic>
        <p:nvPicPr>
          <p:cNvPr id="5" name="Picture 4"/>
          <p:cNvPicPr>
            <a:picLocks noChangeAspect="1"/>
          </p:cNvPicPr>
          <p:nvPr/>
        </p:nvPicPr>
        <p:blipFill>
          <a:blip r:embed="rId4"/>
          <a:stretch>
            <a:fillRect/>
          </a:stretch>
        </p:blipFill>
        <p:spPr>
          <a:xfrm>
            <a:off x="3142994" y="3428999"/>
            <a:ext cx="5997460" cy="12802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70207" y="2749868"/>
            <a:ext cx="952501" cy="405765"/>
          </a:xfrm>
          <a:prstGeom prst="rect">
            <a:avLst/>
          </a:prstGeom>
        </p:spPr>
      </p:pic>
      <p:sp>
        <p:nvSpPr>
          <p:cNvPr id="8" name="Rounded Rectangle 7"/>
          <p:cNvSpPr/>
          <p:nvPr/>
        </p:nvSpPr>
        <p:spPr>
          <a:xfrm>
            <a:off x="3280410" y="3306527"/>
            <a:ext cx="2000250" cy="54165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4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5" name="Picture 4"/>
          <p:cNvPicPr>
            <a:picLocks noChangeAspect="1"/>
          </p:cNvPicPr>
          <p:nvPr/>
        </p:nvPicPr>
        <p:blipFill>
          <a:blip r:embed="rId3"/>
          <a:stretch>
            <a:fillRect/>
          </a:stretch>
        </p:blipFill>
        <p:spPr>
          <a:xfrm>
            <a:off x="2782568" y="1015477"/>
            <a:ext cx="5997460" cy="1280271"/>
          </a:xfrm>
          <a:prstGeom prst="rect">
            <a:avLst/>
          </a:prstGeom>
        </p:spPr>
      </p:pic>
      <p:pic>
        <p:nvPicPr>
          <p:cNvPr id="10" name="Picture 9"/>
          <p:cNvPicPr>
            <a:picLocks noChangeAspect="1"/>
          </p:cNvPicPr>
          <p:nvPr/>
        </p:nvPicPr>
        <p:blipFill>
          <a:blip r:embed="rId4"/>
          <a:stretch>
            <a:fillRect/>
          </a:stretch>
        </p:blipFill>
        <p:spPr>
          <a:xfrm>
            <a:off x="2782568" y="2400337"/>
            <a:ext cx="6165114" cy="1257409"/>
          </a:xfrm>
          <a:prstGeom prst="rect">
            <a:avLst/>
          </a:prstGeom>
        </p:spPr>
      </p:pic>
      <p:pic>
        <p:nvPicPr>
          <p:cNvPr id="11" name="Picture 10"/>
          <p:cNvPicPr>
            <a:picLocks noChangeAspect="1"/>
          </p:cNvPicPr>
          <p:nvPr/>
        </p:nvPicPr>
        <p:blipFill>
          <a:blip r:embed="rId5"/>
          <a:stretch>
            <a:fillRect/>
          </a:stretch>
        </p:blipFill>
        <p:spPr>
          <a:xfrm>
            <a:off x="1409295" y="3910574"/>
            <a:ext cx="9350550" cy="2209992"/>
          </a:xfrm>
          <a:prstGeom prst="rect">
            <a:avLst/>
          </a:prstGeom>
        </p:spPr>
      </p:pic>
      <p:sp>
        <p:nvSpPr>
          <p:cNvPr id="12" name="Curved Right Arrow 11"/>
          <p:cNvSpPr/>
          <p:nvPr/>
        </p:nvSpPr>
        <p:spPr>
          <a:xfrm>
            <a:off x="1840230" y="1647598"/>
            <a:ext cx="605790" cy="13927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9784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66533" y="2312573"/>
            <a:ext cx="8458933" cy="2232853"/>
          </a:xfrm>
          <a:prstGeom prst="rect">
            <a:avLst/>
          </a:prstGeom>
        </p:spPr>
      </p:pic>
    </p:spTree>
    <p:extLst>
      <p:ext uri="{BB962C8B-B14F-4D97-AF65-F5344CB8AC3E}">
        <p14:creationId xmlns:p14="http://schemas.microsoft.com/office/powerpoint/2010/main" val="1699561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66533" y="2312573"/>
            <a:ext cx="8458933" cy="2232853"/>
          </a:xfrm>
          <a:prstGeom prst="rect">
            <a:avLst/>
          </a:prstGeom>
        </p:spPr>
      </p:pic>
    </p:spTree>
    <p:extLst>
      <p:ext uri="{BB962C8B-B14F-4D97-AF65-F5344CB8AC3E}">
        <p14:creationId xmlns:p14="http://schemas.microsoft.com/office/powerpoint/2010/main" val="1859706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rVniJTJC"/>
  <p:tag name="ARTICULATE_DESIGN_ID_1_OFFICE THEME" val="XJR8YluV"/>
  <p:tag name="ARTICULATE_DESIGN_ID_CUSTOM DESIGN" val="PlPoGtGn"/>
  <p:tag name="ARTICULATE_SLIDE_COUNT" val="3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Ex-presentation-template - workingv4" id="{F71CB0DB-C115-4A61-9F92-CB53968673DD}" vid="{E8E16ACE-D21F-4B63-95FE-A2C24D455B5F}"/>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C3943710C18B4EB0F2CC53910BDDE9" ma:contentTypeVersion="12" ma:contentTypeDescription="Create a new document." ma:contentTypeScope="" ma:versionID="e51d967a8f6eba5e99123325f98de144">
  <xsd:schema xmlns:xsd="http://www.w3.org/2001/XMLSchema" xmlns:xs="http://www.w3.org/2001/XMLSchema" xmlns:p="http://schemas.microsoft.com/office/2006/metadata/properties" xmlns:ns2="01662997-dbc9-481d-8f98-bffcbcdbe980" xmlns:ns3="a546abe8-887e-45b3-9b9d-a9dd53ef1636" targetNamespace="http://schemas.microsoft.com/office/2006/metadata/properties" ma:root="true" ma:fieldsID="c6f85d6c4a9dc7c1b6e42b88db3f9384" ns2:_="" ns3:_="">
    <xsd:import namespace="01662997-dbc9-481d-8f98-bffcbcdbe980"/>
    <xsd:import namespace="a546abe8-887e-45b3-9b9d-a9dd53ef163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662997-dbc9-481d-8f98-bffcbcdbe9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46abe8-887e-45b3-9b9d-a9dd53ef16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62EE75-D8EC-47B9-B426-AE014CC486AB}">
  <ds:schemaRefs>
    <ds:schemaRef ds:uri="http://purl.org/dc/elements/1.1/"/>
    <ds:schemaRef ds:uri="http://schemas.microsoft.com/office/2006/metadata/properties"/>
    <ds:schemaRef ds:uri="http://www.w3.org/XML/1998/namespace"/>
    <ds:schemaRef ds:uri="http://purl.org/dc/dcmityp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a546abe8-887e-45b3-9b9d-a9dd53ef1636"/>
    <ds:schemaRef ds:uri="01662997-dbc9-481d-8f98-bffcbcdbe980"/>
  </ds:schemaRefs>
</ds:datastoreItem>
</file>

<file path=customXml/itemProps2.xml><?xml version="1.0" encoding="utf-8"?>
<ds:datastoreItem xmlns:ds="http://schemas.openxmlformats.org/officeDocument/2006/customXml" ds:itemID="{4EA91064-4EBA-466B-A980-E87E1BE42D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662997-dbc9-481d-8f98-bffcbcdbe980"/>
    <ds:schemaRef ds:uri="a546abe8-887e-45b3-9b9d-a9dd53ef16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69EB81-57C2-487B-BCD1-8B4E10A288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5716</TotalTime>
  <Words>6626</Words>
  <Application>Microsoft Office PowerPoint</Application>
  <PresentationFormat>Widescreen</PresentationFormat>
  <Paragraphs>770</Paragraphs>
  <Slides>101</Slides>
  <Notes>101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101</vt:i4>
      </vt:variant>
    </vt:vector>
  </HeadingPairs>
  <TitlesOfParts>
    <vt:vector size="115" baseType="lpstr">
      <vt:lpstr>Abadi</vt:lpstr>
      <vt:lpstr>Aharoni</vt:lpstr>
      <vt:lpstr>AmericanSans</vt:lpstr>
      <vt:lpstr>AmericanSans Book</vt:lpstr>
      <vt:lpstr>AmericanSans Light</vt:lpstr>
      <vt:lpstr>Arial</vt:lpstr>
      <vt:lpstr>Calibri</vt:lpstr>
      <vt:lpstr>Calibri Light</vt:lpstr>
      <vt:lpstr>Courier New</vt:lpstr>
      <vt:lpstr>Segoe UI</vt:lpstr>
      <vt:lpstr>Times New Roman</vt:lpstr>
      <vt:lpstr>Office Theme</vt:lpstr>
      <vt:lpstr>1_Office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Pre-requisites</vt:lpstr>
      <vt:lpstr>Environment Pre-requisites</vt:lpstr>
      <vt:lpstr>Overview of Environment Setup</vt:lpstr>
      <vt:lpstr>Set up IDE for Cucumber</vt:lpstr>
      <vt:lpstr>Set up IDE for Cucumber</vt:lpstr>
      <vt:lpstr>Cucumber/Junit Version of HelloWorld.java</vt:lpstr>
      <vt:lpstr>PowerPoint Presentation</vt:lpstr>
      <vt:lpstr>PowerPoint Presentation</vt:lpstr>
      <vt:lpstr>Cucumber Dependencies in Maven</vt:lpstr>
      <vt:lpstr>Project Structure</vt:lpstr>
      <vt:lpstr>Cucumber/Junit Version of HelloWorld.java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Gouralnik, Yelena</dc:creator>
  <cp:lastModifiedBy>Gouralnik, Yelena</cp:lastModifiedBy>
  <cp:revision>62</cp:revision>
  <cp:lastPrinted>2020-02-13T21:14:22Z</cp:lastPrinted>
  <dcterms:created xsi:type="dcterms:W3CDTF">2020-02-11T21:41:00Z</dcterms:created>
  <dcterms:modified xsi:type="dcterms:W3CDTF">2021-03-12T20:10:23Z</dcterms:modified>
</cp:coreProperties>
</file>